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8" r:id="rId3"/>
    <p:sldId id="259" r:id="rId4"/>
    <p:sldId id="264" r:id="rId5"/>
    <p:sldId id="270" r:id="rId6"/>
    <p:sldId id="265" r:id="rId7"/>
    <p:sldId id="269" r:id="rId8"/>
    <p:sldId id="266"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55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2" d="100"/>
          <a:sy n="42" d="100"/>
        </p:scale>
        <p:origin x="72" y="6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E08D7E-18B5-407D-8BC2-1FBD28B1E82A}" type="datetimeFigureOut">
              <a:rPr lang="en-US" smtClean="0"/>
              <a:pPr/>
              <a:t>10/22/2016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BEF4C4-BB19-4E1A-99B7-E5A7591C19AE}" type="slidenum">
              <a:rPr lang="en-US" smtClean="0"/>
              <a:pPr/>
              <a:t>‹#›</a:t>
            </a:fld>
            <a:endParaRPr lang="en-US"/>
          </a:p>
        </p:txBody>
      </p:sp>
    </p:spTree>
    <p:extLst>
      <p:ext uri="{BB962C8B-B14F-4D97-AF65-F5344CB8AC3E}">
        <p14:creationId xmlns:p14="http://schemas.microsoft.com/office/powerpoint/2010/main" val="1536684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524000" y="2161240"/>
            <a:ext cx="9144000" cy="1546464"/>
          </a:xfrm>
        </p:spPr>
        <p:txBody>
          <a:bodyPr>
            <a:normAutofit/>
          </a:bodyPr>
          <a:lstStyle>
            <a:lvl1pPr marL="0" indent="0" algn="ctr">
              <a:buNone/>
              <a:defRPr sz="3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Presentation Title</a:t>
            </a:r>
            <a:endParaRPr lang="en-US" dirty="0"/>
          </a:p>
        </p:txBody>
      </p:sp>
      <p:sp>
        <p:nvSpPr>
          <p:cNvPr id="8" name="Date Placeholder 7"/>
          <p:cNvSpPr>
            <a:spLocks noGrp="1"/>
          </p:cNvSpPr>
          <p:nvPr>
            <p:ph type="dt" sz="half" idx="10"/>
          </p:nvPr>
        </p:nvSpPr>
        <p:spPr/>
        <p:txBody>
          <a:bodyPr/>
          <a:lstStyle>
            <a:lvl1pPr>
              <a:defRPr>
                <a:solidFill>
                  <a:srgbClr val="425563"/>
                </a:solidFill>
              </a:defRPr>
            </a:lvl1pPr>
          </a:lstStyle>
          <a:p>
            <a:r>
              <a:rPr lang="en-US" dirty="0" smtClean="0"/>
              <a:t>October 2016</a:t>
            </a:r>
            <a:endParaRPr lang="en-US" dirty="0"/>
          </a:p>
        </p:txBody>
      </p:sp>
      <p:sp>
        <p:nvSpPr>
          <p:cNvPr id="9" name="Footer Placeholder 8"/>
          <p:cNvSpPr>
            <a:spLocks noGrp="1"/>
          </p:cNvSpPr>
          <p:nvPr>
            <p:ph type="ftr" sz="quarter" idx="11"/>
          </p:nvPr>
        </p:nvSpPr>
        <p:spPr/>
        <p:txBody>
          <a:bodyPr/>
          <a:lstStyle>
            <a:lvl1pPr>
              <a:defRPr>
                <a:solidFill>
                  <a:srgbClr val="425563"/>
                </a:solidFill>
              </a:defRPr>
            </a:lvl1pPr>
          </a:lstStyle>
          <a:p>
            <a:r>
              <a:rPr lang="en-US" dirty="0" smtClean="0"/>
              <a:t>2016 R12.2 Leadership Conference</a:t>
            </a:r>
            <a:endParaRPr lang="en-US" dirty="0"/>
          </a:p>
        </p:txBody>
      </p:sp>
      <p:sp>
        <p:nvSpPr>
          <p:cNvPr id="10" name="Slide Number Placeholder 9"/>
          <p:cNvSpPr>
            <a:spLocks noGrp="1"/>
          </p:cNvSpPr>
          <p:nvPr>
            <p:ph type="sldNum" sz="quarter" idx="12"/>
          </p:nvPr>
        </p:nvSpPr>
        <p:spPr/>
        <p:txBody>
          <a:bodyPr/>
          <a:lstStyle>
            <a:lvl1pPr>
              <a:defRPr>
                <a:solidFill>
                  <a:srgbClr val="425563"/>
                </a:solidFill>
                <a:latin typeface="Arial" panose="020B0604020202020204" pitchFamily="34" charset="0"/>
                <a:cs typeface="Arial" panose="020B0604020202020204" pitchFamily="34" charset="0"/>
              </a:defRPr>
            </a:lvl1pPr>
          </a:lstStyle>
          <a:p>
            <a:r>
              <a:rPr lang="en-US" dirty="0" smtClean="0"/>
              <a:t>Slide </a:t>
            </a:r>
            <a:fld id="{77AE37B4-034F-483C-93F6-334D4F26DF45}" type="slidenum">
              <a:rPr lang="en-US" smtClean="0"/>
              <a:pPr/>
              <a:t>‹#›</a:t>
            </a:fld>
            <a:endParaRPr lang="en-US" dirty="0"/>
          </a:p>
        </p:txBody>
      </p:sp>
      <p:sp>
        <p:nvSpPr>
          <p:cNvPr id="13" name="Text Placeholder 12"/>
          <p:cNvSpPr>
            <a:spLocks noGrp="1"/>
          </p:cNvSpPr>
          <p:nvPr>
            <p:ph type="body" sz="quarter" idx="13" hasCustomPrompt="1"/>
          </p:nvPr>
        </p:nvSpPr>
        <p:spPr>
          <a:xfrm>
            <a:off x="1524000" y="4057650"/>
            <a:ext cx="9144000" cy="588963"/>
          </a:xfrm>
        </p:spPr>
        <p:txBody>
          <a:bodyPr/>
          <a:lstStyle>
            <a:lvl1pPr marL="0" indent="0" algn="ctr">
              <a:buNone/>
              <a:defRPr/>
            </a:lvl1pPr>
          </a:lstStyle>
          <a:p>
            <a:pPr lvl="0"/>
            <a:r>
              <a:rPr lang="en-US" dirty="0" smtClean="0"/>
              <a:t>Author</a:t>
            </a:r>
          </a:p>
        </p:txBody>
      </p:sp>
      <p:sp>
        <p:nvSpPr>
          <p:cNvPr id="2" name="TextBox 1"/>
          <p:cNvSpPr txBox="1"/>
          <p:nvPr userDrawn="1"/>
        </p:nvSpPr>
        <p:spPr>
          <a:xfrm>
            <a:off x="1524000" y="388307"/>
            <a:ext cx="9144000" cy="1446550"/>
          </a:xfrm>
          <a:prstGeom prst="rect">
            <a:avLst/>
          </a:prstGeom>
          <a:solidFill>
            <a:srgbClr val="425563"/>
          </a:solidFill>
        </p:spPr>
        <p:txBody>
          <a:bodyPr wrap="square" rtlCol="0">
            <a:spAutoFit/>
          </a:bodyPr>
          <a:lstStyle/>
          <a:p>
            <a:pPr algn="ctr"/>
            <a:r>
              <a:rPr lang="en-US" sz="4400" dirty="0" smtClean="0">
                <a:solidFill>
                  <a:schemeClr val="bg1"/>
                </a:solidFill>
              </a:rPr>
              <a:t>2016 Leadership</a:t>
            </a:r>
            <a:r>
              <a:rPr lang="en-US" sz="4400" baseline="0" dirty="0" smtClean="0">
                <a:solidFill>
                  <a:schemeClr val="bg1"/>
                </a:solidFill>
              </a:rPr>
              <a:t> Conference</a:t>
            </a:r>
          </a:p>
          <a:p>
            <a:pPr algn="ctr"/>
            <a:r>
              <a:rPr lang="en-US" sz="4400" baseline="0" dirty="0" smtClean="0">
                <a:solidFill>
                  <a:schemeClr val="bg1"/>
                </a:solidFill>
              </a:rPr>
              <a:t>Callaway Gardens</a:t>
            </a:r>
            <a:endParaRPr lang="en-US" sz="4400" dirty="0">
              <a:solidFill>
                <a:schemeClr val="bg1"/>
              </a:solidFill>
            </a:endParaRPr>
          </a:p>
        </p:txBody>
      </p:sp>
    </p:spTree>
    <p:extLst>
      <p:ext uri="{BB962C8B-B14F-4D97-AF65-F5344CB8AC3E}">
        <p14:creationId xmlns:p14="http://schemas.microsoft.com/office/powerpoint/2010/main" val="156302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rgbClr val="425563"/>
                </a:solidFill>
                <a:latin typeface="Arial" panose="020B0604020202020204" pitchFamily="34" charset="0"/>
                <a:cs typeface="Arial" panose="020B0604020202020204" pitchFamily="34" charset="0"/>
              </a:defRPr>
            </a:lvl1pPr>
          </a:lstStyle>
          <a:p>
            <a:r>
              <a:rPr lang="en-US" dirty="0" smtClean="0"/>
              <a:t>October 2016</a:t>
            </a:r>
            <a:endParaRPr lang="en-US" dirty="0"/>
          </a:p>
        </p:txBody>
      </p:sp>
      <p:sp>
        <p:nvSpPr>
          <p:cNvPr id="5" name="Footer Placeholder 4"/>
          <p:cNvSpPr>
            <a:spLocks noGrp="1"/>
          </p:cNvSpPr>
          <p:nvPr>
            <p:ph type="ftr" sz="quarter" idx="11"/>
          </p:nvPr>
        </p:nvSpPr>
        <p:spPr/>
        <p:txBody>
          <a:bodyPr/>
          <a:lstStyle>
            <a:lvl1pPr>
              <a:defRPr>
                <a:solidFill>
                  <a:srgbClr val="425563"/>
                </a:solidFill>
                <a:latin typeface="Arial" panose="020B0604020202020204" pitchFamily="34" charset="0"/>
                <a:cs typeface="Arial" panose="020B0604020202020204" pitchFamily="34" charset="0"/>
              </a:defRPr>
            </a:lvl1pPr>
          </a:lstStyle>
          <a:p>
            <a:r>
              <a:rPr lang="en-US" dirty="0" smtClean="0"/>
              <a:t>2016 R12.2 Leadership Conference</a:t>
            </a:r>
            <a:endParaRPr lang="en-US" dirty="0"/>
          </a:p>
        </p:txBody>
      </p:sp>
      <p:sp>
        <p:nvSpPr>
          <p:cNvPr id="6" name="Slide Number Placeholder 5"/>
          <p:cNvSpPr>
            <a:spLocks noGrp="1"/>
          </p:cNvSpPr>
          <p:nvPr>
            <p:ph type="sldNum" sz="quarter" idx="12"/>
          </p:nvPr>
        </p:nvSpPr>
        <p:spPr/>
        <p:txBody>
          <a:bodyPr/>
          <a:lstStyle/>
          <a:p>
            <a:r>
              <a:rPr lang="en-US" dirty="0" smtClean="0"/>
              <a:t>Slide </a:t>
            </a:r>
            <a:fld id="{77AE37B4-034F-483C-93F6-334D4F26DF45}" type="slidenum">
              <a:rPr lang="en-US" smtClean="0"/>
              <a:pPr/>
              <a:t>‹#›</a:t>
            </a:fld>
            <a:endParaRPr lang="en-US" dirty="0"/>
          </a:p>
        </p:txBody>
      </p:sp>
    </p:spTree>
    <p:extLst>
      <p:ext uri="{BB962C8B-B14F-4D97-AF65-F5344CB8AC3E}">
        <p14:creationId xmlns:p14="http://schemas.microsoft.com/office/powerpoint/2010/main" val="295042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normAutofit/>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sz="3200"/>
            </a:lvl1pPr>
            <a:lvl2pPr>
              <a:defRPr sz="2800"/>
            </a:lvl2pPr>
            <a:lvl3pPr>
              <a:defRPr sz="2400"/>
            </a:lvl3pPr>
            <a:lvl4pPr>
              <a:defRPr sz="20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smtClean="0"/>
              <a:t>October 2016</a:t>
            </a:r>
            <a:endParaRPr lang="en-US" dirty="0"/>
          </a:p>
        </p:txBody>
      </p:sp>
      <p:sp>
        <p:nvSpPr>
          <p:cNvPr id="6" name="Footer Placeholder 5"/>
          <p:cNvSpPr>
            <a:spLocks noGrp="1"/>
          </p:cNvSpPr>
          <p:nvPr>
            <p:ph type="ftr" sz="quarter" idx="11"/>
          </p:nvPr>
        </p:nvSpPr>
        <p:spPr/>
        <p:txBody>
          <a:bodyPr/>
          <a:lstStyle/>
          <a:p>
            <a:r>
              <a:rPr lang="en-US" smtClean="0"/>
              <a:t>2016 R12.2 Leadership Conference</a:t>
            </a:r>
            <a:endParaRPr lang="en-US" dirty="0"/>
          </a:p>
        </p:txBody>
      </p:sp>
      <p:sp>
        <p:nvSpPr>
          <p:cNvPr id="7" name="Slide Number Placeholder 6"/>
          <p:cNvSpPr>
            <a:spLocks noGrp="1"/>
          </p:cNvSpPr>
          <p:nvPr>
            <p:ph type="sldNum" sz="quarter" idx="12"/>
          </p:nvPr>
        </p:nvSpPr>
        <p:spPr/>
        <p:txBody>
          <a:bodyPr/>
          <a:lstStyle/>
          <a:p>
            <a:r>
              <a:rPr lang="en-US" dirty="0" smtClean="0"/>
              <a:t>Slide </a:t>
            </a:r>
            <a:fld id="{77AE37B4-034F-483C-93F6-334D4F26DF45}" type="slidenum">
              <a:rPr lang="en-US" smtClean="0"/>
              <a:pPr/>
              <a:t>‹#›</a:t>
            </a:fld>
            <a:endParaRPr lang="en-US" dirty="0"/>
          </a:p>
        </p:txBody>
      </p:sp>
    </p:spTree>
    <p:extLst>
      <p:ext uri="{BB962C8B-B14F-4D97-AF65-F5344CB8AC3E}">
        <p14:creationId xmlns:p14="http://schemas.microsoft.com/office/powerpoint/2010/main" val="25669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normAutofit/>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normAutofit/>
          </a:bodyPr>
          <a:lstStyle>
            <a:lvl1pPr>
              <a:defRPr sz="3200"/>
            </a:lvl1pPr>
            <a:lvl2pPr>
              <a:defRPr sz="3200"/>
            </a:lvl2pPr>
            <a:lvl3pPr>
              <a:defRPr sz="2800"/>
            </a:lvl3pPr>
            <a:lvl4pP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lvl1pPr>
          </a:lstStyle>
          <a:p>
            <a:r>
              <a:rPr lang="en-US" smtClean="0"/>
              <a:t>October 2016</a:t>
            </a:r>
            <a:endParaRPr lang="en-US" dirty="0"/>
          </a:p>
        </p:txBody>
      </p:sp>
      <p:sp>
        <p:nvSpPr>
          <p:cNvPr id="8" name="Footer Placeholder 7"/>
          <p:cNvSpPr>
            <a:spLocks noGrp="1"/>
          </p:cNvSpPr>
          <p:nvPr>
            <p:ph type="ftr" sz="quarter" idx="11"/>
          </p:nvPr>
        </p:nvSpPr>
        <p:spPr/>
        <p:txBody>
          <a:bodyPr/>
          <a:lstStyle/>
          <a:p>
            <a:r>
              <a:rPr lang="en-US" smtClean="0"/>
              <a:t>2016 R12.2 Leadership Conference</a:t>
            </a:r>
            <a:endParaRPr lang="en-US" dirty="0"/>
          </a:p>
        </p:txBody>
      </p:sp>
      <p:sp>
        <p:nvSpPr>
          <p:cNvPr id="9" name="Slide Number Placeholder 8"/>
          <p:cNvSpPr>
            <a:spLocks noGrp="1"/>
          </p:cNvSpPr>
          <p:nvPr>
            <p:ph type="sldNum" sz="quarter" idx="12"/>
          </p:nvPr>
        </p:nvSpPr>
        <p:spPr/>
        <p:txBody>
          <a:bodyPr/>
          <a:lstStyle/>
          <a:p>
            <a:r>
              <a:rPr lang="en-US" dirty="0" smtClean="0"/>
              <a:t>Slide </a:t>
            </a:r>
            <a:fld id="{77AE37B4-034F-483C-93F6-334D4F26DF45}" type="slidenum">
              <a:rPr lang="en-US" smtClean="0"/>
              <a:pPr/>
              <a:t>‹#›</a:t>
            </a:fld>
            <a:endParaRPr lang="en-US" dirty="0"/>
          </a:p>
        </p:txBody>
      </p:sp>
    </p:spTree>
    <p:extLst>
      <p:ext uri="{BB962C8B-B14F-4D97-AF65-F5344CB8AC3E}">
        <p14:creationId xmlns:p14="http://schemas.microsoft.com/office/powerpoint/2010/main" val="4265314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October 2016</a:t>
            </a:r>
            <a:endParaRPr lang="en-US" dirty="0"/>
          </a:p>
        </p:txBody>
      </p:sp>
      <p:sp>
        <p:nvSpPr>
          <p:cNvPr id="4" name="Footer Placeholder 3"/>
          <p:cNvSpPr>
            <a:spLocks noGrp="1"/>
          </p:cNvSpPr>
          <p:nvPr>
            <p:ph type="ftr" sz="quarter" idx="11"/>
          </p:nvPr>
        </p:nvSpPr>
        <p:spPr/>
        <p:txBody>
          <a:bodyPr/>
          <a:lstStyle/>
          <a:p>
            <a:r>
              <a:rPr lang="en-US" smtClean="0"/>
              <a:t>2016 R12.2 Leadership Conference</a:t>
            </a:r>
            <a:endParaRPr lang="en-US" dirty="0"/>
          </a:p>
        </p:txBody>
      </p:sp>
      <p:sp>
        <p:nvSpPr>
          <p:cNvPr id="5" name="Slide Number Placeholder 4"/>
          <p:cNvSpPr>
            <a:spLocks noGrp="1"/>
          </p:cNvSpPr>
          <p:nvPr>
            <p:ph type="sldNum" sz="quarter" idx="12"/>
          </p:nvPr>
        </p:nvSpPr>
        <p:spPr/>
        <p:txBody>
          <a:bodyPr/>
          <a:lstStyle/>
          <a:p>
            <a:r>
              <a:rPr lang="en-US" dirty="0" smtClean="0"/>
              <a:t>Slide </a:t>
            </a:r>
            <a:fld id="{77AE37B4-034F-483C-93F6-334D4F26DF45}" type="slidenum">
              <a:rPr lang="en-US" smtClean="0"/>
              <a:pPr/>
              <a:t>‹#›</a:t>
            </a:fld>
            <a:endParaRPr lang="en-US" dirty="0"/>
          </a:p>
        </p:txBody>
      </p:sp>
    </p:spTree>
    <p:extLst>
      <p:ext uri="{BB962C8B-B14F-4D97-AF65-F5344CB8AC3E}">
        <p14:creationId xmlns:p14="http://schemas.microsoft.com/office/powerpoint/2010/main" val="278293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October 2016</a:t>
            </a:r>
            <a:endParaRPr lang="en-US" dirty="0"/>
          </a:p>
        </p:txBody>
      </p:sp>
      <p:sp>
        <p:nvSpPr>
          <p:cNvPr id="3" name="Footer Placeholder 2"/>
          <p:cNvSpPr>
            <a:spLocks noGrp="1"/>
          </p:cNvSpPr>
          <p:nvPr>
            <p:ph type="ftr" sz="quarter" idx="11"/>
          </p:nvPr>
        </p:nvSpPr>
        <p:spPr/>
        <p:txBody>
          <a:bodyPr/>
          <a:lstStyle/>
          <a:p>
            <a:r>
              <a:rPr lang="en-US" smtClean="0"/>
              <a:t>2016 R12.2 Leadership Conference</a:t>
            </a:r>
            <a:endParaRPr lang="en-US" dirty="0"/>
          </a:p>
        </p:txBody>
      </p:sp>
      <p:sp>
        <p:nvSpPr>
          <p:cNvPr id="4" name="Slide Number Placeholder 3"/>
          <p:cNvSpPr>
            <a:spLocks noGrp="1"/>
          </p:cNvSpPr>
          <p:nvPr>
            <p:ph type="sldNum" sz="quarter" idx="12"/>
          </p:nvPr>
        </p:nvSpPr>
        <p:spPr/>
        <p:txBody>
          <a:bodyPr/>
          <a:lstStyle/>
          <a:p>
            <a:r>
              <a:rPr lang="en-US" dirty="0" smtClean="0"/>
              <a:t>Slide </a:t>
            </a:r>
            <a:fld id="{77AE37B4-034F-483C-93F6-334D4F26DF45}" type="slidenum">
              <a:rPr lang="en-US" smtClean="0"/>
              <a:pPr/>
              <a:t>‹#›</a:t>
            </a:fld>
            <a:endParaRPr lang="en-US" dirty="0"/>
          </a:p>
        </p:txBody>
      </p:sp>
    </p:spTree>
    <p:extLst>
      <p:ext uri="{BB962C8B-B14F-4D97-AF65-F5344CB8AC3E}">
        <p14:creationId xmlns:p14="http://schemas.microsoft.com/office/powerpoint/2010/main" val="249345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426401"/>
            <a:ext cx="3932237" cy="879953"/>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2455100"/>
            <a:ext cx="3932237" cy="3413887"/>
          </a:xfrm>
        </p:spPr>
        <p:txBody>
          <a:bodyPr>
            <a:normAutofit/>
          </a:bodyPr>
          <a:lstStyle>
            <a:lvl1pPr marL="285750" indent="-285750">
              <a:buFont typeface="Arial" panose="020B0604020202020204" pitchFamily="34" charset="0"/>
              <a:buChar char="•"/>
              <a:defRPr sz="2000"/>
            </a:lvl1pPr>
            <a:lvl2pPr marL="742950" indent="-285750">
              <a:buFont typeface="Arial" panose="020B0604020202020204" pitchFamily="34" charset="0"/>
              <a:buChar char="•"/>
              <a:defRPr sz="1800" baseline="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a:p>
            <a:pPr lvl="1"/>
            <a:r>
              <a:rPr lang="en-US" smtClean="0"/>
              <a:t>Second level</a:t>
            </a:r>
          </a:p>
        </p:txBody>
      </p:sp>
      <p:sp>
        <p:nvSpPr>
          <p:cNvPr id="5" name="Date Placeholder 4"/>
          <p:cNvSpPr>
            <a:spLocks noGrp="1"/>
          </p:cNvSpPr>
          <p:nvPr>
            <p:ph type="dt" sz="half" idx="10"/>
          </p:nvPr>
        </p:nvSpPr>
        <p:spPr/>
        <p:txBody>
          <a:bodyPr/>
          <a:lstStyle/>
          <a:p>
            <a:r>
              <a:rPr lang="en-US" smtClean="0"/>
              <a:t>October 2016</a:t>
            </a:r>
            <a:endParaRPr lang="en-US"/>
          </a:p>
        </p:txBody>
      </p:sp>
      <p:sp>
        <p:nvSpPr>
          <p:cNvPr id="6" name="Footer Placeholder 5"/>
          <p:cNvSpPr>
            <a:spLocks noGrp="1"/>
          </p:cNvSpPr>
          <p:nvPr>
            <p:ph type="ftr" sz="quarter" idx="11"/>
          </p:nvPr>
        </p:nvSpPr>
        <p:spPr/>
        <p:txBody>
          <a:bodyPr/>
          <a:lstStyle/>
          <a:p>
            <a:r>
              <a:rPr lang="en-US" smtClean="0"/>
              <a:t>2016 R12.2 Leadership Conference</a:t>
            </a:r>
            <a:endParaRPr lang="en-US"/>
          </a:p>
        </p:txBody>
      </p:sp>
      <p:sp>
        <p:nvSpPr>
          <p:cNvPr id="7" name="Slide Number Placeholder 6"/>
          <p:cNvSpPr>
            <a:spLocks noGrp="1"/>
          </p:cNvSpPr>
          <p:nvPr>
            <p:ph type="sldNum" sz="quarter" idx="12"/>
          </p:nvPr>
        </p:nvSpPr>
        <p:spPr/>
        <p:txBody>
          <a:bodyPr/>
          <a:lstStyle/>
          <a:p>
            <a:r>
              <a:rPr lang="en-US" dirty="0" smtClean="0"/>
              <a:t>Slide </a:t>
            </a:r>
            <a:fld id="{77AE37B4-034F-483C-93F6-334D4F26DF45}" type="slidenum">
              <a:rPr lang="en-US" smtClean="0"/>
              <a:pPr/>
              <a:t>‹#›</a:t>
            </a:fld>
            <a:endParaRPr lang="en-US" dirty="0"/>
          </a:p>
        </p:txBody>
      </p:sp>
      <p:sp>
        <p:nvSpPr>
          <p:cNvPr id="8" name="Title 1"/>
          <p:cNvSpPr txBox="1">
            <a:spLocks/>
          </p:cNvSpPr>
          <p:nvPr userDrawn="1"/>
        </p:nvSpPr>
        <p:spPr>
          <a:xfrm>
            <a:off x="838200" y="365126"/>
            <a:ext cx="10515600" cy="9125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425563"/>
                </a:solidFill>
                <a:latin typeface="Arial" panose="020B0604020202020204" pitchFamily="34" charset="0"/>
                <a:ea typeface="+mj-ea"/>
                <a:cs typeface="Arial" panose="020B0604020202020204" pitchFamily="34" charset="0"/>
              </a:defRPr>
            </a:lvl1pPr>
          </a:lstStyle>
          <a:p>
            <a:r>
              <a:rPr lang="en-US" smtClean="0"/>
              <a:t>Click to edit Master title style</a:t>
            </a:r>
            <a:endParaRPr lang="en-US"/>
          </a:p>
        </p:txBody>
      </p:sp>
      <p:sp>
        <p:nvSpPr>
          <p:cNvPr id="10" name="Content Placeholder 9"/>
          <p:cNvSpPr>
            <a:spLocks noGrp="1"/>
          </p:cNvSpPr>
          <p:nvPr>
            <p:ph sz="quarter" idx="13"/>
          </p:nvPr>
        </p:nvSpPr>
        <p:spPr>
          <a:xfrm>
            <a:off x="5122863" y="1427163"/>
            <a:ext cx="6638925" cy="44418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38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October 2016</a:t>
            </a:r>
            <a:endParaRPr lang="en-US"/>
          </a:p>
        </p:txBody>
      </p:sp>
      <p:sp>
        <p:nvSpPr>
          <p:cNvPr id="5" name="Footer Placeholder 4"/>
          <p:cNvSpPr>
            <a:spLocks noGrp="1"/>
          </p:cNvSpPr>
          <p:nvPr>
            <p:ph type="ftr" sz="quarter" idx="11"/>
          </p:nvPr>
        </p:nvSpPr>
        <p:spPr/>
        <p:txBody>
          <a:bodyPr/>
          <a:lstStyle/>
          <a:p>
            <a:r>
              <a:rPr lang="en-US" smtClean="0"/>
              <a:t>2016 R12.2 Leadership Conference</a:t>
            </a:r>
            <a:endParaRPr lang="en-US"/>
          </a:p>
        </p:txBody>
      </p:sp>
      <p:sp>
        <p:nvSpPr>
          <p:cNvPr id="6" name="Slide Number Placeholder 5"/>
          <p:cNvSpPr>
            <a:spLocks noGrp="1"/>
          </p:cNvSpPr>
          <p:nvPr>
            <p:ph type="sldNum" sz="quarter" idx="12"/>
          </p:nvPr>
        </p:nvSpPr>
        <p:spPr/>
        <p:txBody>
          <a:bodyPr/>
          <a:lstStyle/>
          <a:p>
            <a:r>
              <a:rPr lang="en-US" dirty="0" smtClean="0"/>
              <a:t>Slide </a:t>
            </a:r>
            <a:fld id="{77AE37B4-034F-483C-93F6-334D4F26DF45}" type="slidenum">
              <a:rPr lang="en-US" smtClean="0"/>
              <a:pPr/>
              <a:t>‹#›</a:t>
            </a:fld>
            <a:endParaRPr lang="en-US" dirty="0"/>
          </a:p>
        </p:txBody>
      </p:sp>
    </p:spTree>
    <p:extLst>
      <p:ext uri="{BB962C8B-B14F-4D97-AF65-F5344CB8AC3E}">
        <p14:creationId xmlns:p14="http://schemas.microsoft.com/office/powerpoint/2010/main" val="2787329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91252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659988"/>
            <a:ext cx="10515600" cy="451697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rgbClr val="425563"/>
                </a:solidFill>
                <a:latin typeface="Arial" panose="020B0604020202020204" pitchFamily="34" charset="0"/>
                <a:cs typeface="Arial" panose="020B0604020202020204" pitchFamily="34" charset="0"/>
              </a:defRPr>
            </a:lvl1pPr>
          </a:lstStyle>
          <a:p>
            <a:r>
              <a:rPr lang="en-US" dirty="0" smtClean="0"/>
              <a:t>October 2016</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rgbClr val="425563"/>
                </a:solidFill>
                <a:latin typeface="Arial" panose="020B0604020202020204" pitchFamily="34" charset="0"/>
                <a:cs typeface="Arial" panose="020B0604020202020204" pitchFamily="34" charset="0"/>
              </a:defRPr>
            </a:lvl1pPr>
          </a:lstStyle>
          <a:p>
            <a:r>
              <a:rPr lang="en-US" dirty="0" smtClean="0"/>
              <a:t>2016 R12.2 Leadership Conference</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425563"/>
                </a:solidFill>
              </a:defRPr>
            </a:lvl1pPr>
          </a:lstStyle>
          <a:p>
            <a:r>
              <a:rPr lang="en-US" dirty="0" smtClean="0"/>
              <a:t>Slide </a:t>
            </a:r>
            <a:fld id="{77AE37B4-034F-483C-93F6-334D4F26DF45}" type="slidenum">
              <a:rPr lang="en-US" smtClean="0"/>
              <a:pPr/>
              <a:t>‹#›</a:t>
            </a:fld>
            <a:endParaRPr lang="en-US" dirty="0"/>
          </a:p>
        </p:txBody>
      </p:sp>
    </p:spTree>
    <p:extLst>
      <p:ext uri="{BB962C8B-B14F-4D97-AF65-F5344CB8AC3E}">
        <p14:creationId xmlns:p14="http://schemas.microsoft.com/office/powerpoint/2010/main" val="801017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 id="2147483658" r:id="rId8"/>
  </p:sldLayoutIdLst>
  <p:hf hdr="0"/>
  <p:txStyles>
    <p:titleStyle>
      <a:lvl1pPr algn="l" defTabSz="914400" rtl="0" eaLnBrk="1" latinLnBrk="0" hangingPunct="1">
        <a:lnSpc>
          <a:spcPct val="90000"/>
        </a:lnSpc>
        <a:spcBef>
          <a:spcPct val="0"/>
        </a:spcBef>
        <a:buNone/>
        <a:defRPr sz="4400" kern="1200">
          <a:solidFill>
            <a:srgbClr val="42556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sz="3600" dirty="0"/>
              <a:t>God versus Country</a:t>
            </a:r>
            <a:r>
              <a:rPr lang="en-US" dirty="0"/>
              <a:t/>
            </a:r>
            <a:br>
              <a:rPr lang="en-US" dirty="0"/>
            </a:br>
            <a:r>
              <a:rPr lang="en-US" sz="3600" dirty="0"/>
              <a:t>Lessons from Daniel</a:t>
            </a:r>
            <a:endParaRPr lang="en-US" dirty="0"/>
          </a:p>
        </p:txBody>
      </p:sp>
      <p:sp>
        <p:nvSpPr>
          <p:cNvPr id="3" name="Text Placeholder 2"/>
          <p:cNvSpPr>
            <a:spLocks noGrp="1"/>
          </p:cNvSpPr>
          <p:nvPr>
            <p:ph type="body" sz="quarter" idx="13"/>
          </p:nvPr>
        </p:nvSpPr>
        <p:spPr/>
        <p:txBody>
          <a:bodyPr/>
          <a:lstStyle/>
          <a:p>
            <a:r>
              <a:rPr lang="en-US" dirty="0" smtClean="0"/>
              <a:t>Ed Everett</a:t>
            </a:r>
            <a:endParaRPr lang="en-US" dirty="0"/>
          </a:p>
        </p:txBody>
      </p:sp>
    </p:spTree>
    <p:extLst>
      <p:ext uri="{BB962C8B-B14F-4D97-AF65-F5344CB8AC3E}">
        <p14:creationId xmlns:p14="http://schemas.microsoft.com/office/powerpoint/2010/main" val="3735702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605642" y="1277655"/>
            <a:ext cx="11115303" cy="5004392"/>
          </a:xfrm>
        </p:spPr>
        <p:txBody>
          <a:bodyPr>
            <a:normAutofit fontScale="77500" lnSpcReduction="20000"/>
          </a:bodyPr>
          <a:lstStyle/>
          <a:p>
            <a:pPr>
              <a:lnSpc>
                <a:spcPct val="110000"/>
              </a:lnSpc>
            </a:pPr>
            <a:r>
              <a:rPr lang="en-US" sz="4100" dirty="0" smtClean="0"/>
              <a:t>God’s </a:t>
            </a:r>
            <a:r>
              <a:rPr lang="en-US" sz="4100" dirty="0"/>
              <a:t>promise: Matthew 5:10-11</a:t>
            </a:r>
          </a:p>
          <a:p>
            <a:pPr marL="685800" lvl="2">
              <a:lnSpc>
                <a:spcPct val="110000"/>
              </a:lnSpc>
              <a:spcBef>
                <a:spcPts val="1000"/>
              </a:spcBef>
              <a:spcAft>
                <a:spcPts val="1200"/>
              </a:spcAft>
            </a:pPr>
            <a:r>
              <a:rPr lang="en-US" sz="3500" dirty="0"/>
              <a:t>Blessed are those who are persecuted because of righteousness, for theirs is the kingdom of heaven. Blessed are you when people insult you, persecute you and falsely say all kinds of evil against you because of me. </a:t>
            </a:r>
          </a:p>
          <a:p>
            <a:pPr marL="228600" lvl="1">
              <a:lnSpc>
                <a:spcPct val="110000"/>
              </a:lnSpc>
              <a:spcBef>
                <a:spcPts val="1000"/>
              </a:spcBef>
            </a:pPr>
            <a:r>
              <a:rPr lang="en-US" sz="4100" dirty="0" smtClean="0"/>
              <a:t>Related Commands</a:t>
            </a:r>
          </a:p>
          <a:p>
            <a:pPr marL="685800" lvl="2">
              <a:lnSpc>
                <a:spcPct val="110000"/>
              </a:lnSpc>
              <a:spcBef>
                <a:spcPts val="1000"/>
              </a:spcBef>
            </a:pPr>
            <a:r>
              <a:rPr lang="en-US" sz="3500" dirty="0" smtClean="0"/>
              <a:t>Romans </a:t>
            </a:r>
            <a:r>
              <a:rPr lang="en-US" sz="3500" dirty="0" smtClean="0"/>
              <a:t>12:14 - </a:t>
            </a:r>
            <a:r>
              <a:rPr lang="en-US" sz="3500" dirty="0"/>
              <a:t>Bless those that persecute you; bless and do not curse.</a:t>
            </a:r>
          </a:p>
          <a:p>
            <a:pPr marL="685800" lvl="2">
              <a:lnSpc>
                <a:spcPct val="110000"/>
              </a:lnSpc>
              <a:spcBef>
                <a:spcPts val="1000"/>
              </a:spcBef>
            </a:pPr>
            <a:r>
              <a:rPr lang="en-US" sz="3500" dirty="0"/>
              <a:t>Matthew 5:44 </a:t>
            </a:r>
            <a:r>
              <a:rPr lang="en-US" sz="3500" dirty="0" smtClean="0"/>
              <a:t>- But </a:t>
            </a:r>
            <a:r>
              <a:rPr lang="en-US" sz="3500" dirty="0"/>
              <a:t>I tell you: Love your enemies and pray for those who persecute you, 45 That you may </a:t>
            </a:r>
            <a:r>
              <a:rPr lang="en-US" sz="3500" dirty="0" smtClean="0"/>
              <a:t>be sons </a:t>
            </a:r>
            <a:r>
              <a:rPr lang="en-US" sz="3500" dirty="0"/>
              <a:t>of your father in heaven.</a:t>
            </a:r>
          </a:p>
          <a:p>
            <a:endParaRPr lang="en-US" dirty="0"/>
          </a:p>
        </p:txBody>
      </p:sp>
      <p:sp>
        <p:nvSpPr>
          <p:cNvPr id="4" name="Date Placeholder 3"/>
          <p:cNvSpPr>
            <a:spLocks noGrp="1"/>
          </p:cNvSpPr>
          <p:nvPr>
            <p:ph type="dt" sz="half" idx="10"/>
          </p:nvPr>
        </p:nvSpPr>
        <p:spPr/>
        <p:txBody>
          <a:bodyPr/>
          <a:lstStyle/>
          <a:p>
            <a:r>
              <a:rPr lang="en-US" smtClean="0"/>
              <a:t>October 2016</a:t>
            </a:r>
            <a:endParaRPr lang="en-US" dirty="0"/>
          </a:p>
        </p:txBody>
      </p:sp>
      <p:sp>
        <p:nvSpPr>
          <p:cNvPr id="5" name="Footer Placeholder 4"/>
          <p:cNvSpPr>
            <a:spLocks noGrp="1"/>
          </p:cNvSpPr>
          <p:nvPr>
            <p:ph type="ftr" sz="quarter" idx="11"/>
          </p:nvPr>
        </p:nvSpPr>
        <p:spPr/>
        <p:txBody>
          <a:bodyPr/>
          <a:lstStyle/>
          <a:p>
            <a:r>
              <a:rPr lang="en-US" smtClean="0"/>
              <a:t>2016 R12.2 Leadership Conference</a:t>
            </a:r>
            <a:endParaRPr lang="en-US" dirty="0"/>
          </a:p>
        </p:txBody>
      </p:sp>
      <p:sp>
        <p:nvSpPr>
          <p:cNvPr id="6" name="Slide Number Placeholder 5"/>
          <p:cNvSpPr>
            <a:spLocks noGrp="1"/>
          </p:cNvSpPr>
          <p:nvPr>
            <p:ph type="sldNum" sz="quarter" idx="12"/>
          </p:nvPr>
        </p:nvSpPr>
        <p:spPr/>
        <p:txBody>
          <a:bodyPr/>
          <a:lstStyle/>
          <a:p>
            <a:r>
              <a:rPr lang="en-US" smtClean="0"/>
              <a:t>Slide </a:t>
            </a:r>
            <a:fld id="{77AE37B4-034F-483C-93F6-334D4F26DF45}" type="slidenum">
              <a:rPr lang="en-US" smtClean="0"/>
              <a:pPr/>
              <a:t>10</a:t>
            </a:fld>
            <a:endParaRPr lang="en-US" dirty="0"/>
          </a:p>
        </p:txBody>
      </p:sp>
    </p:spTree>
    <p:extLst>
      <p:ext uri="{BB962C8B-B14F-4D97-AF65-F5344CB8AC3E}">
        <p14:creationId xmlns:p14="http://schemas.microsoft.com/office/powerpoint/2010/main" val="599135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71995"/>
            <a:ext cx="10131425" cy="787400"/>
          </a:xfrm>
        </p:spPr>
        <p:txBody>
          <a:bodyPr>
            <a:normAutofit fontScale="90000"/>
          </a:bodyPr>
          <a:lstStyle/>
          <a:p>
            <a:r>
              <a:rPr lang="en-US" dirty="0" smtClean="0"/>
              <a:t>God’s Command to Submit to Authorities</a:t>
            </a:r>
            <a:endParaRPr lang="en-US" dirty="0"/>
          </a:p>
        </p:txBody>
      </p:sp>
      <p:sp>
        <p:nvSpPr>
          <p:cNvPr id="3" name="Content Placeholder 2"/>
          <p:cNvSpPr>
            <a:spLocks noGrp="1"/>
          </p:cNvSpPr>
          <p:nvPr>
            <p:ph idx="1"/>
          </p:nvPr>
        </p:nvSpPr>
        <p:spPr>
          <a:xfrm>
            <a:off x="685801" y="959395"/>
            <a:ext cx="10131425" cy="5372098"/>
          </a:xfrm>
        </p:spPr>
        <p:txBody>
          <a:bodyPr>
            <a:noAutofit/>
          </a:bodyPr>
          <a:lstStyle/>
          <a:p>
            <a:pPr marL="0" indent="0">
              <a:buNone/>
            </a:pPr>
            <a:r>
              <a:rPr lang="en-US" sz="3200" dirty="0" smtClean="0"/>
              <a:t>Matthew 22:19-21</a:t>
            </a:r>
          </a:p>
          <a:p>
            <a:pPr marL="0" indent="0">
              <a:buNone/>
            </a:pPr>
            <a:r>
              <a:rPr lang="en-US" sz="3200" baseline="30000" dirty="0" smtClean="0"/>
              <a:t>19 </a:t>
            </a:r>
            <a:r>
              <a:rPr lang="en-US" sz="3200" dirty="0" smtClean="0"/>
              <a:t>Show me the coin for the tax.” And they brought him a denarius. </a:t>
            </a:r>
            <a:r>
              <a:rPr lang="en-US" sz="3200" baseline="30000" dirty="0" smtClean="0"/>
              <a:t>20 </a:t>
            </a:r>
            <a:r>
              <a:rPr lang="en-US" sz="3200" dirty="0" smtClean="0"/>
              <a:t>And Jesus said to them, “Whose likeness and inscription is this?” </a:t>
            </a:r>
            <a:r>
              <a:rPr lang="en-US" sz="3200" baseline="30000" dirty="0" smtClean="0"/>
              <a:t>21 </a:t>
            </a:r>
            <a:r>
              <a:rPr lang="en-US" sz="3200" dirty="0" smtClean="0"/>
              <a:t>They said, “Caesar’s.” Then he said to them, “Therefore render to Caesar the things that are Caesar’s, and to God the things that are God’s.”</a:t>
            </a:r>
          </a:p>
        </p:txBody>
      </p:sp>
    </p:spTree>
    <p:extLst>
      <p:ext uri="{BB962C8B-B14F-4D97-AF65-F5344CB8AC3E}">
        <p14:creationId xmlns:p14="http://schemas.microsoft.com/office/powerpoint/2010/main" val="2336740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71995"/>
            <a:ext cx="10131425" cy="787400"/>
          </a:xfrm>
        </p:spPr>
        <p:txBody>
          <a:bodyPr>
            <a:normAutofit fontScale="90000"/>
          </a:bodyPr>
          <a:lstStyle/>
          <a:p>
            <a:r>
              <a:rPr lang="en-US" dirty="0" smtClean="0"/>
              <a:t>God’s Command to Submit to Authorities</a:t>
            </a:r>
            <a:endParaRPr lang="en-US" dirty="0"/>
          </a:p>
        </p:txBody>
      </p:sp>
      <p:sp>
        <p:nvSpPr>
          <p:cNvPr id="3" name="Content Placeholder 2"/>
          <p:cNvSpPr>
            <a:spLocks noGrp="1"/>
          </p:cNvSpPr>
          <p:nvPr>
            <p:ph idx="1"/>
          </p:nvPr>
        </p:nvSpPr>
        <p:spPr>
          <a:xfrm>
            <a:off x="685801" y="959395"/>
            <a:ext cx="11023599" cy="5372098"/>
          </a:xfrm>
        </p:spPr>
        <p:txBody>
          <a:bodyPr>
            <a:noAutofit/>
          </a:bodyPr>
          <a:lstStyle/>
          <a:p>
            <a:pPr marL="0" indent="0">
              <a:buNone/>
            </a:pPr>
            <a:r>
              <a:rPr lang="en-US" sz="2400" dirty="0" smtClean="0"/>
              <a:t>Romans 13:1-7</a:t>
            </a:r>
          </a:p>
          <a:p>
            <a:pPr marL="0" indent="0">
              <a:lnSpc>
                <a:spcPct val="100000"/>
              </a:lnSpc>
              <a:buNone/>
            </a:pPr>
            <a:r>
              <a:rPr lang="en-US" sz="2400" baseline="30000" dirty="0" smtClean="0"/>
              <a:t>1 </a:t>
            </a:r>
            <a:r>
              <a:rPr lang="en-US" sz="2400" dirty="0" smtClean="0"/>
              <a:t>Let every person be subject to the governing authorities. For there is no authority except from God, and those that exist have been instituted by God. </a:t>
            </a:r>
            <a:r>
              <a:rPr lang="en-US" sz="2400" baseline="30000" dirty="0" smtClean="0"/>
              <a:t>2 </a:t>
            </a:r>
            <a:r>
              <a:rPr lang="en-US" sz="2400" dirty="0" smtClean="0"/>
              <a:t>Therefore whoever resists the authorities resists what God has appointed, and those who resist will incur judgment. </a:t>
            </a:r>
            <a:r>
              <a:rPr lang="en-US" sz="2400" baseline="30000" dirty="0" smtClean="0"/>
              <a:t>3 </a:t>
            </a:r>
            <a:r>
              <a:rPr lang="en-US" sz="2400" dirty="0" smtClean="0"/>
              <a:t>For rulers are not a terror to good conduct, but to bad. Would you have no fear of the one who is in authority? Then do what is good, and you will receive his approval, </a:t>
            </a:r>
            <a:r>
              <a:rPr lang="en-US" sz="2400" baseline="30000" dirty="0" smtClean="0"/>
              <a:t>4 </a:t>
            </a:r>
            <a:r>
              <a:rPr lang="en-US" sz="2400" dirty="0" smtClean="0"/>
              <a:t>for he is God’s servant for your good. But if you do wrong, be afraid, for he does not bear the sword in vain. For he is the servant of God, an avenger who carries out God’s wrath on the wrongdoer. </a:t>
            </a:r>
            <a:r>
              <a:rPr lang="en-US" sz="2400" baseline="30000" dirty="0" smtClean="0"/>
              <a:t>5 </a:t>
            </a:r>
            <a:r>
              <a:rPr lang="en-US" sz="2400" dirty="0" smtClean="0"/>
              <a:t>Therefore one must be in subjection, not only to avoid God’s wrath but also for the sake of conscience. </a:t>
            </a:r>
            <a:r>
              <a:rPr lang="en-US" sz="2400" baseline="30000" dirty="0" smtClean="0"/>
              <a:t>6 </a:t>
            </a:r>
            <a:r>
              <a:rPr lang="en-US" sz="2400" dirty="0" smtClean="0"/>
              <a:t>For because of this you also pay taxes, for the authorities are ministers of God, attending to this very thing. </a:t>
            </a:r>
            <a:r>
              <a:rPr lang="en-US" sz="2400" baseline="30000" dirty="0" smtClean="0"/>
              <a:t>7 </a:t>
            </a:r>
            <a:r>
              <a:rPr lang="en-US" sz="2400" dirty="0" smtClean="0"/>
              <a:t>Pay to all what is owed to them: taxes to whom taxes are owed, revenue to whom revenue is owed, respect to whom respect is owed, honor to whom honor is owed. </a:t>
            </a:r>
          </a:p>
          <a:p>
            <a:endParaRPr lang="en-US" sz="2400" dirty="0" smtClean="0"/>
          </a:p>
        </p:txBody>
      </p:sp>
    </p:spTree>
    <p:extLst>
      <p:ext uri="{BB962C8B-B14F-4D97-AF65-F5344CB8AC3E}">
        <p14:creationId xmlns:p14="http://schemas.microsoft.com/office/powerpoint/2010/main" val="3965332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Questions for C</a:t>
            </a:r>
            <a:r>
              <a:rPr lang="en-US" dirty="0" smtClean="0"/>
              <a:t>onsideration</a:t>
            </a:r>
            <a:endParaRPr lang="en-US" dirty="0"/>
          </a:p>
        </p:txBody>
      </p:sp>
      <p:sp>
        <p:nvSpPr>
          <p:cNvPr id="3" name="Content Placeholder 2"/>
          <p:cNvSpPr>
            <a:spLocks noGrp="1"/>
          </p:cNvSpPr>
          <p:nvPr>
            <p:ph idx="1"/>
          </p:nvPr>
        </p:nvSpPr>
        <p:spPr>
          <a:xfrm>
            <a:off x="838201" y="1277655"/>
            <a:ext cx="10957560" cy="5063768"/>
          </a:xfrm>
        </p:spPr>
        <p:txBody>
          <a:bodyPr>
            <a:normAutofit fontScale="70000" lnSpcReduction="20000"/>
          </a:bodyPr>
          <a:lstStyle/>
          <a:p>
            <a:pPr>
              <a:lnSpc>
                <a:spcPct val="120000"/>
              </a:lnSpc>
            </a:pPr>
            <a:r>
              <a:rPr lang="en-US" sz="4700" dirty="0"/>
              <a:t>Can the government authorize me to break a command of God? </a:t>
            </a:r>
          </a:p>
          <a:p>
            <a:pPr>
              <a:lnSpc>
                <a:spcPct val="120000"/>
              </a:lnSpc>
            </a:pPr>
            <a:r>
              <a:rPr lang="en-US" sz="4600" dirty="0"/>
              <a:t>Are all laws in line with God’s </a:t>
            </a:r>
            <a:r>
              <a:rPr lang="en-US" sz="4600" dirty="0" smtClean="0"/>
              <a:t>will/commands?</a:t>
            </a:r>
            <a:endParaRPr lang="en-US" sz="4600" dirty="0"/>
          </a:p>
          <a:p>
            <a:pPr>
              <a:lnSpc>
                <a:spcPct val="120000"/>
              </a:lnSpc>
            </a:pPr>
            <a:r>
              <a:rPr lang="en-US" sz="4600" dirty="0"/>
              <a:t>Can I work for a government that does not follow Christian morals </a:t>
            </a:r>
            <a:r>
              <a:rPr lang="en-US" sz="4600" dirty="0" smtClean="0"/>
              <a:t>and/or commands and maintain my faith?</a:t>
            </a:r>
            <a:endParaRPr lang="en-US" sz="4600" dirty="0"/>
          </a:p>
          <a:p>
            <a:pPr marL="685800" lvl="2">
              <a:lnSpc>
                <a:spcPct val="120000"/>
              </a:lnSpc>
              <a:spcBef>
                <a:spcPts val="1000"/>
              </a:spcBef>
            </a:pPr>
            <a:r>
              <a:rPr lang="en-US" sz="3600" dirty="0"/>
              <a:t>Freedom of prayer, abortion, gay marriage, prostitution</a:t>
            </a:r>
          </a:p>
          <a:p>
            <a:pPr>
              <a:lnSpc>
                <a:spcPct val="120000"/>
              </a:lnSpc>
            </a:pPr>
            <a:r>
              <a:rPr lang="en-US" sz="4600" dirty="0"/>
              <a:t>Will I always obey the commands of the government?</a:t>
            </a:r>
          </a:p>
          <a:p>
            <a:pPr marL="685800" lvl="2">
              <a:lnSpc>
                <a:spcPct val="120000"/>
              </a:lnSpc>
              <a:spcBef>
                <a:spcPts val="1000"/>
              </a:spcBef>
            </a:pPr>
            <a:r>
              <a:rPr lang="en-US" sz="3600" dirty="0" smtClean="0"/>
              <a:t>Pledge </a:t>
            </a:r>
            <a:r>
              <a:rPr lang="en-US" sz="3600" dirty="0"/>
              <a:t>of Allegiance, Pay Taxes, </a:t>
            </a:r>
            <a:r>
              <a:rPr lang="en-US" sz="3600" dirty="0" smtClean="0"/>
              <a:t>bow </a:t>
            </a:r>
            <a:r>
              <a:rPr lang="en-US" sz="3600" dirty="0"/>
              <a:t>to an idol, take the mark of the government</a:t>
            </a:r>
            <a:r>
              <a:rPr lang="en-US" sz="3600" dirty="0" smtClean="0"/>
              <a:t>?</a:t>
            </a:r>
            <a:endParaRPr lang="en-US" sz="3600" dirty="0"/>
          </a:p>
        </p:txBody>
      </p:sp>
      <p:sp>
        <p:nvSpPr>
          <p:cNvPr id="4" name="Date Placeholder 3"/>
          <p:cNvSpPr>
            <a:spLocks noGrp="1"/>
          </p:cNvSpPr>
          <p:nvPr>
            <p:ph type="dt" sz="half" idx="10"/>
          </p:nvPr>
        </p:nvSpPr>
        <p:spPr/>
        <p:txBody>
          <a:bodyPr/>
          <a:lstStyle/>
          <a:p>
            <a:r>
              <a:rPr lang="en-US" smtClean="0"/>
              <a:t>October 2016</a:t>
            </a:r>
            <a:endParaRPr lang="en-US" dirty="0"/>
          </a:p>
        </p:txBody>
      </p:sp>
      <p:sp>
        <p:nvSpPr>
          <p:cNvPr id="5" name="Footer Placeholder 4"/>
          <p:cNvSpPr>
            <a:spLocks noGrp="1"/>
          </p:cNvSpPr>
          <p:nvPr>
            <p:ph type="ftr" sz="quarter" idx="11"/>
          </p:nvPr>
        </p:nvSpPr>
        <p:spPr/>
        <p:txBody>
          <a:bodyPr/>
          <a:lstStyle/>
          <a:p>
            <a:r>
              <a:rPr lang="en-US" smtClean="0"/>
              <a:t>2016 R12.2 Leadership Conference</a:t>
            </a:r>
            <a:endParaRPr lang="en-US" dirty="0"/>
          </a:p>
        </p:txBody>
      </p:sp>
      <p:sp>
        <p:nvSpPr>
          <p:cNvPr id="6" name="Slide Number Placeholder 5"/>
          <p:cNvSpPr>
            <a:spLocks noGrp="1"/>
          </p:cNvSpPr>
          <p:nvPr>
            <p:ph type="sldNum" sz="quarter" idx="12"/>
          </p:nvPr>
        </p:nvSpPr>
        <p:spPr/>
        <p:txBody>
          <a:bodyPr/>
          <a:lstStyle/>
          <a:p>
            <a:r>
              <a:rPr lang="en-US" smtClean="0"/>
              <a:t>Slide </a:t>
            </a:r>
            <a:fld id="{77AE37B4-034F-483C-93F6-334D4F26DF45}" type="slidenum">
              <a:rPr lang="en-US" smtClean="0"/>
              <a:pPr/>
              <a:t>4</a:t>
            </a:fld>
            <a:endParaRPr lang="en-US" dirty="0"/>
          </a:p>
        </p:txBody>
      </p:sp>
    </p:spTree>
    <p:extLst>
      <p:ext uri="{BB962C8B-B14F-4D97-AF65-F5344CB8AC3E}">
        <p14:creationId xmlns:p14="http://schemas.microsoft.com/office/powerpoint/2010/main" val="1218802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Questions for C</a:t>
            </a:r>
            <a:r>
              <a:rPr lang="en-US" dirty="0" smtClean="0"/>
              <a:t>onsideration</a:t>
            </a:r>
            <a:endParaRPr lang="en-US" dirty="0"/>
          </a:p>
        </p:txBody>
      </p:sp>
      <p:sp>
        <p:nvSpPr>
          <p:cNvPr id="3" name="Content Placeholder 2"/>
          <p:cNvSpPr>
            <a:spLocks noGrp="1"/>
          </p:cNvSpPr>
          <p:nvPr>
            <p:ph idx="1"/>
          </p:nvPr>
        </p:nvSpPr>
        <p:spPr>
          <a:xfrm>
            <a:off x="838200" y="1626919"/>
            <a:ext cx="10756900" cy="4550045"/>
          </a:xfrm>
        </p:spPr>
        <p:txBody>
          <a:bodyPr>
            <a:normAutofit/>
          </a:bodyPr>
          <a:lstStyle/>
          <a:p>
            <a:pPr>
              <a:lnSpc>
                <a:spcPct val="110000"/>
              </a:lnSpc>
            </a:pPr>
            <a:r>
              <a:rPr lang="en-US" b="1" dirty="0" smtClean="0"/>
              <a:t>Are </a:t>
            </a:r>
            <a:r>
              <a:rPr lang="en-US" b="1" dirty="0"/>
              <a:t>these question really relevant </a:t>
            </a:r>
            <a:r>
              <a:rPr lang="en-US" b="1" dirty="0" smtClean="0"/>
              <a:t>today</a:t>
            </a:r>
            <a:r>
              <a:rPr lang="en-US" b="1" dirty="0"/>
              <a:t>?</a:t>
            </a:r>
          </a:p>
          <a:p>
            <a:pPr lvl="1">
              <a:lnSpc>
                <a:spcPct val="110000"/>
              </a:lnSpc>
            </a:pPr>
            <a:r>
              <a:rPr lang="en-US" dirty="0"/>
              <a:t>Revelation:13:15-17</a:t>
            </a:r>
          </a:p>
          <a:p>
            <a:pPr lvl="1">
              <a:lnSpc>
                <a:spcPct val="110000"/>
              </a:lnSpc>
            </a:pPr>
            <a:r>
              <a:rPr lang="en-US" dirty="0"/>
              <a:t>China: One Child Policy</a:t>
            </a:r>
          </a:p>
          <a:p>
            <a:pPr lvl="1">
              <a:lnSpc>
                <a:spcPct val="110000"/>
              </a:lnSpc>
            </a:pPr>
            <a:r>
              <a:rPr lang="en-US" dirty="0"/>
              <a:t>Prayer before or after a high school sporting </a:t>
            </a:r>
            <a:r>
              <a:rPr lang="en-US" dirty="0" smtClean="0"/>
              <a:t>event</a:t>
            </a:r>
          </a:p>
          <a:p>
            <a:pPr lvl="1">
              <a:lnSpc>
                <a:spcPct val="110000"/>
              </a:lnSpc>
            </a:pPr>
            <a:r>
              <a:rPr lang="en-US" dirty="0" smtClean="0"/>
              <a:t>Signing Marriage Certificates for gay marriages</a:t>
            </a:r>
            <a:endParaRPr lang="en-US" dirty="0"/>
          </a:p>
        </p:txBody>
      </p:sp>
      <p:sp>
        <p:nvSpPr>
          <p:cNvPr id="4" name="Date Placeholder 3"/>
          <p:cNvSpPr>
            <a:spLocks noGrp="1"/>
          </p:cNvSpPr>
          <p:nvPr>
            <p:ph type="dt" sz="half" idx="10"/>
          </p:nvPr>
        </p:nvSpPr>
        <p:spPr/>
        <p:txBody>
          <a:bodyPr/>
          <a:lstStyle/>
          <a:p>
            <a:r>
              <a:rPr lang="en-US" smtClean="0"/>
              <a:t>October 2016</a:t>
            </a:r>
            <a:endParaRPr lang="en-US" dirty="0"/>
          </a:p>
        </p:txBody>
      </p:sp>
      <p:sp>
        <p:nvSpPr>
          <p:cNvPr id="5" name="Footer Placeholder 4"/>
          <p:cNvSpPr>
            <a:spLocks noGrp="1"/>
          </p:cNvSpPr>
          <p:nvPr>
            <p:ph type="ftr" sz="quarter" idx="11"/>
          </p:nvPr>
        </p:nvSpPr>
        <p:spPr/>
        <p:txBody>
          <a:bodyPr/>
          <a:lstStyle/>
          <a:p>
            <a:r>
              <a:rPr lang="en-US" smtClean="0"/>
              <a:t>2016 R12.2 Leadership Conference</a:t>
            </a:r>
            <a:endParaRPr lang="en-US" dirty="0"/>
          </a:p>
        </p:txBody>
      </p:sp>
      <p:sp>
        <p:nvSpPr>
          <p:cNvPr id="6" name="Slide Number Placeholder 5"/>
          <p:cNvSpPr>
            <a:spLocks noGrp="1"/>
          </p:cNvSpPr>
          <p:nvPr>
            <p:ph type="sldNum" sz="quarter" idx="12"/>
          </p:nvPr>
        </p:nvSpPr>
        <p:spPr/>
        <p:txBody>
          <a:bodyPr/>
          <a:lstStyle/>
          <a:p>
            <a:r>
              <a:rPr lang="en-US" smtClean="0"/>
              <a:t>Slide </a:t>
            </a:r>
            <a:fld id="{77AE37B4-034F-483C-93F6-334D4F26DF45}" type="slidenum">
              <a:rPr lang="en-US" smtClean="0"/>
              <a:pPr/>
              <a:t>5</a:t>
            </a:fld>
            <a:endParaRPr lang="en-US" dirty="0"/>
          </a:p>
        </p:txBody>
      </p:sp>
    </p:spTree>
    <p:extLst>
      <p:ext uri="{BB962C8B-B14F-4D97-AF65-F5344CB8AC3E}">
        <p14:creationId xmlns:p14="http://schemas.microsoft.com/office/powerpoint/2010/main" val="1503731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Persecution in Daniel</a:t>
            </a:r>
          </a:p>
        </p:txBody>
      </p:sp>
      <p:sp>
        <p:nvSpPr>
          <p:cNvPr id="3" name="Content Placeholder 2"/>
          <p:cNvSpPr>
            <a:spLocks noGrp="1"/>
          </p:cNvSpPr>
          <p:nvPr>
            <p:ph idx="1"/>
          </p:nvPr>
        </p:nvSpPr>
        <p:spPr>
          <a:xfrm>
            <a:off x="676894" y="1277655"/>
            <a:ext cx="10901548" cy="4899309"/>
          </a:xfrm>
        </p:spPr>
        <p:txBody>
          <a:bodyPr>
            <a:normAutofit/>
          </a:bodyPr>
          <a:lstStyle/>
          <a:p>
            <a:pPr>
              <a:lnSpc>
                <a:spcPct val="100000"/>
              </a:lnSpc>
              <a:spcAft>
                <a:spcPts val="1200"/>
              </a:spcAft>
            </a:pPr>
            <a:r>
              <a:rPr lang="en-US" sz="3600" dirty="0"/>
              <a:t>Daniel 3: The Image of Gold and the Fiery Furnace</a:t>
            </a:r>
          </a:p>
          <a:p>
            <a:pPr lvl="1">
              <a:lnSpc>
                <a:spcPct val="100000"/>
              </a:lnSpc>
            </a:pPr>
            <a:r>
              <a:rPr lang="en-US" sz="2800" dirty="0"/>
              <a:t>Who were Shadrach, Meshach and Abednego? Who was Daniel?</a:t>
            </a:r>
          </a:p>
          <a:p>
            <a:pPr lvl="2">
              <a:lnSpc>
                <a:spcPct val="100000"/>
              </a:lnSpc>
              <a:spcBef>
                <a:spcPts val="1000"/>
              </a:spcBef>
            </a:pPr>
            <a:r>
              <a:rPr lang="en-US" sz="2400" dirty="0"/>
              <a:t>Daniel 1:3-7</a:t>
            </a:r>
          </a:p>
          <a:p>
            <a:pPr lvl="1">
              <a:lnSpc>
                <a:spcPct val="100000"/>
              </a:lnSpc>
              <a:spcBef>
                <a:spcPts val="1000"/>
              </a:spcBef>
            </a:pPr>
            <a:r>
              <a:rPr lang="en-US" sz="2800" dirty="0"/>
              <a:t>What was their role?</a:t>
            </a:r>
          </a:p>
          <a:p>
            <a:pPr lvl="1">
              <a:lnSpc>
                <a:spcPct val="100000"/>
              </a:lnSpc>
              <a:spcBef>
                <a:spcPts val="1000"/>
              </a:spcBef>
            </a:pPr>
            <a:r>
              <a:rPr lang="en-US" sz="2800" dirty="0"/>
              <a:t>What was their offense?</a:t>
            </a:r>
          </a:p>
          <a:p>
            <a:pPr lvl="1">
              <a:lnSpc>
                <a:spcPct val="100000"/>
              </a:lnSpc>
              <a:spcBef>
                <a:spcPts val="1000"/>
              </a:spcBef>
            </a:pPr>
            <a:r>
              <a:rPr lang="en-US" sz="2800" dirty="0"/>
              <a:t>Other biblical examples; The Golden Calf: Exodus 32, Revelation 13:11-17</a:t>
            </a:r>
          </a:p>
          <a:p>
            <a:pPr lvl="1">
              <a:lnSpc>
                <a:spcPct val="100000"/>
              </a:lnSpc>
              <a:spcBef>
                <a:spcPts val="1000"/>
              </a:spcBef>
            </a:pPr>
            <a:r>
              <a:rPr lang="en-US" sz="2800" dirty="0"/>
              <a:t>Who is the 4th person in the furnace?</a:t>
            </a:r>
          </a:p>
        </p:txBody>
      </p:sp>
      <p:sp>
        <p:nvSpPr>
          <p:cNvPr id="4" name="Date Placeholder 3"/>
          <p:cNvSpPr>
            <a:spLocks noGrp="1"/>
          </p:cNvSpPr>
          <p:nvPr>
            <p:ph type="dt" sz="half" idx="10"/>
          </p:nvPr>
        </p:nvSpPr>
        <p:spPr/>
        <p:txBody>
          <a:bodyPr/>
          <a:lstStyle/>
          <a:p>
            <a:r>
              <a:rPr lang="en-US" smtClean="0"/>
              <a:t>October 2016</a:t>
            </a:r>
            <a:endParaRPr lang="en-US" dirty="0"/>
          </a:p>
        </p:txBody>
      </p:sp>
      <p:sp>
        <p:nvSpPr>
          <p:cNvPr id="5" name="Footer Placeholder 4"/>
          <p:cNvSpPr>
            <a:spLocks noGrp="1"/>
          </p:cNvSpPr>
          <p:nvPr>
            <p:ph type="ftr" sz="quarter" idx="11"/>
          </p:nvPr>
        </p:nvSpPr>
        <p:spPr/>
        <p:txBody>
          <a:bodyPr/>
          <a:lstStyle/>
          <a:p>
            <a:r>
              <a:rPr lang="en-US" smtClean="0"/>
              <a:t>2016 R12.2 Leadership Conference</a:t>
            </a:r>
            <a:endParaRPr lang="en-US" dirty="0"/>
          </a:p>
        </p:txBody>
      </p:sp>
      <p:sp>
        <p:nvSpPr>
          <p:cNvPr id="6" name="Slide Number Placeholder 5"/>
          <p:cNvSpPr>
            <a:spLocks noGrp="1"/>
          </p:cNvSpPr>
          <p:nvPr>
            <p:ph type="sldNum" sz="quarter" idx="12"/>
          </p:nvPr>
        </p:nvSpPr>
        <p:spPr/>
        <p:txBody>
          <a:bodyPr/>
          <a:lstStyle/>
          <a:p>
            <a:r>
              <a:rPr lang="en-US" dirty="0" smtClean="0"/>
              <a:t>Slide </a:t>
            </a:r>
            <a:fld id="{77AE37B4-034F-483C-93F6-334D4F26DF45}" type="slidenum">
              <a:rPr lang="en-US" smtClean="0"/>
              <a:pPr/>
              <a:t>6</a:t>
            </a:fld>
            <a:endParaRPr lang="en-US" dirty="0"/>
          </a:p>
        </p:txBody>
      </p:sp>
    </p:spTree>
    <p:extLst>
      <p:ext uri="{BB962C8B-B14F-4D97-AF65-F5344CB8AC3E}">
        <p14:creationId xmlns:p14="http://schemas.microsoft.com/office/powerpoint/2010/main" val="2914309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Persecution in Daniel</a:t>
            </a:r>
          </a:p>
        </p:txBody>
      </p:sp>
      <p:sp>
        <p:nvSpPr>
          <p:cNvPr id="3" name="Content Placeholder 2"/>
          <p:cNvSpPr>
            <a:spLocks noGrp="1"/>
          </p:cNvSpPr>
          <p:nvPr>
            <p:ph idx="1"/>
          </p:nvPr>
        </p:nvSpPr>
        <p:spPr/>
        <p:txBody>
          <a:bodyPr>
            <a:normAutofit/>
          </a:bodyPr>
          <a:lstStyle/>
          <a:p>
            <a:pPr>
              <a:spcAft>
                <a:spcPts val="1200"/>
              </a:spcAft>
            </a:pPr>
            <a:r>
              <a:rPr lang="en-US" sz="3600" dirty="0"/>
              <a:t>Daniel 6:  Daniel in the </a:t>
            </a:r>
            <a:r>
              <a:rPr lang="en-US" sz="3600" dirty="0" smtClean="0"/>
              <a:t>Lions’ </a:t>
            </a:r>
            <a:r>
              <a:rPr lang="en-US" sz="3600" dirty="0"/>
              <a:t>Den</a:t>
            </a:r>
          </a:p>
          <a:p>
            <a:pPr marL="685800" lvl="2">
              <a:spcBef>
                <a:spcPts val="1000"/>
              </a:spcBef>
            </a:pPr>
            <a:r>
              <a:rPr lang="en-US" sz="2800" dirty="0"/>
              <a:t>What was Daniel’s offense?</a:t>
            </a:r>
          </a:p>
          <a:p>
            <a:pPr marL="685800" lvl="2">
              <a:spcBef>
                <a:spcPts val="1000"/>
              </a:spcBef>
            </a:pPr>
            <a:r>
              <a:rPr lang="en-US" sz="2800" dirty="0"/>
              <a:t>Who enters the </a:t>
            </a:r>
            <a:r>
              <a:rPr lang="en-US" sz="2800" dirty="0" smtClean="0"/>
              <a:t>Lions’ </a:t>
            </a:r>
            <a:r>
              <a:rPr lang="en-US" sz="2800" dirty="0"/>
              <a:t>Den with Daniel?</a:t>
            </a:r>
          </a:p>
        </p:txBody>
      </p:sp>
      <p:sp>
        <p:nvSpPr>
          <p:cNvPr id="4" name="Date Placeholder 3"/>
          <p:cNvSpPr>
            <a:spLocks noGrp="1"/>
          </p:cNvSpPr>
          <p:nvPr>
            <p:ph type="dt" sz="half" idx="10"/>
          </p:nvPr>
        </p:nvSpPr>
        <p:spPr/>
        <p:txBody>
          <a:bodyPr/>
          <a:lstStyle/>
          <a:p>
            <a:r>
              <a:rPr lang="en-US" smtClean="0"/>
              <a:t>October 2016</a:t>
            </a:r>
            <a:endParaRPr lang="en-US" dirty="0"/>
          </a:p>
        </p:txBody>
      </p:sp>
      <p:sp>
        <p:nvSpPr>
          <p:cNvPr id="5" name="Footer Placeholder 4"/>
          <p:cNvSpPr>
            <a:spLocks noGrp="1"/>
          </p:cNvSpPr>
          <p:nvPr>
            <p:ph type="ftr" sz="quarter" idx="11"/>
          </p:nvPr>
        </p:nvSpPr>
        <p:spPr/>
        <p:txBody>
          <a:bodyPr/>
          <a:lstStyle/>
          <a:p>
            <a:r>
              <a:rPr lang="en-US" smtClean="0"/>
              <a:t>2016 R12.2 Leadership Conference</a:t>
            </a:r>
            <a:endParaRPr lang="en-US" dirty="0"/>
          </a:p>
        </p:txBody>
      </p:sp>
      <p:sp>
        <p:nvSpPr>
          <p:cNvPr id="6" name="Slide Number Placeholder 5"/>
          <p:cNvSpPr>
            <a:spLocks noGrp="1"/>
          </p:cNvSpPr>
          <p:nvPr>
            <p:ph type="sldNum" sz="quarter" idx="12"/>
          </p:nvPr>
        </p:nvSpPr>
        <p:spPr/>
        <p:txBody>
          <a:bodyPr/>
          <a:lstStyle/>
          <a:p>
            <a:r>
              <a:rPr lang="en-US" smtClean="0"/>
              <a:t>Slide </a:t>
            </a:r>
            <a:fld id="{77AE37B4-034F-483C-93F6-334D4F26DF45}" type="slidenum">
              <a:rPr lang="en-US" smtClean="0"/>
              <a:pPr/>
              <a:t>7</a:t>
            </a:fld>
            <a:endParaRPr lang="en-US" dirty="0"/>
          </a:p>
        </p:txBody>
      </p:sp>
    </p:spTree>
    <p:extLst>
      <p:ext uri="{BB962C8B-B14F-4D97-AF65-F5344CB8AC3E}">
        <p14:creationId xmlns:p14="http://schemas.microsoft.com/office/powerpoint/2010/main" val="2929962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a:t>
            </a:r>
          </a:p>
        </p:txBody>
      </p:sp>
      <p:sp>
        <p:nvSpPr>
          <p:cNvPr id="3" name="Content Placeholder 2"/>
          <p:cNvSpPr>
            <a:spLocks noGrp="1"/>
          </p:cNvSpPr>
          <p:nvPr>
            <p:ph idx="1"/>
          </p:nvPr>
        </p:nvSpPr>
        <p:spPr>
          <a:xfrm>
            <a:off x="838200" y="1277655"/>
            <a:ext cx="10888980" cy="4899309"/>
          </a:xfrm>
        </p:spPr>
        <p:txBody>
          <a:bodyPr>
            <a:normAutofit fontScale="92500" lnSpcReduction="20000"/>
          </a:bodyPr>
          <a:lstStyle/>
          <a:p>
            <a:pPr>
              <a:lnSpc>
                <a:spcPct val="110000"/>
              </a:lnSpc>
              <a:spcAft>
                <a:spcPts val="1200"/>
              </a:spcAft>
            </a:pPr>
            <a:r>
              <a:rPr lang="en-US" sz="3200" dirty="0"/>
              <a:t>Daniel and his friends could separate their personal worship of God from their secular jobs.</a:t>
            </a:r>
          </a:p>
          <a:p>
            <a:pPr>
              <a:lnSpc>
                <a:spcPct val="110000"/>
              </a:lnSpc>
              <a:spcAft>
                <a:spcPts val="1200"/>
              </a:spcAft>
            </a:pPr>
            <a:r>
              <a:rPr lang="en-US" sz="3200" dirty="0"/>
              <a:t>They were able to remain obedient to the commands of God and carry out the duties of the government.</a:t>
            </a:r>
          </a:p>
          <a:p>
            <a:pPr>
              <a:lnSpc>
                <a:spcPct val="110000"/>
              </a:lnSpc>
              <a:spcAft>
                <a:spcPts val="1200"/>
              </a:spcAft>
            </a:pPr>
            <a:r>
              <a:rPr lang="en-US" sz="3200" dirty="0"/>
              <a:t>They respected the authority of the government until it crossed the line with </a:t>
            </a:r>
            <a:r>
              <a:rPr lang="en-US" sz="3200" dirty="0" smtClean="0"/>
              <a:t>God’s </a:t>
            </a:r>
            <a:r>
              <a:rPr lang="en-US" sz="3200" dirty="0" smtClean="0"/>
              <a:t>will/commands and they were willing to die to be obedient.</a:t>
            </a:r>
            <a:endParaRPr lang="en-US" sz="3200" dirty="0"/>
          </a:p>
          <a:p>
            <a:pPr>
              <a:lnSpc>
                <a:spcPct val="110000"/>
              </a:lnSpc>
              <a:spcAft>
                <a:spcPts val="1200"/>
              </a:spcAft>
            </a:pPr>
            <a:r>
              <a:rPr lang="en-US" sz="3200" dirty="0"/>
              <a:t>Secular/Religion based governments/employees will seek to persecute Christians</a:t>
            </a:r>
            <a:r>
              <a:rPr lang="en-US" sz="3200" dirty="0" smtClean="0"/>
              <a:t>.</a:t>
            </a:r>
            <a:endParaRPr lang="en-US" sz="3200" dirty="0"/>
          </a:p>
        </p:txBody>
      </p:sp>
      <p:sp>
        <p:nvSpPr>
          <p:cNvPr id="4" name="Date Placeholder 3"/>
          <p:cNvSpPr>
            <a:spLocks noGrp="1"/>
          </p:cNvSpPr>
          <p:nvPr>
            <p:ph type="dt" sz="half" idx="10"/>
          </p:nvPr>
        </p:nvSpPr>
        <p:spPr/>
        <p:txBody>
          <a:bodyPr/>
          <a:lstStyle/>
          <a:p>
            <a:r>
              <a:rPr lang="en-US" smtClean="0"/>
              <a:t>October 2016</a:t>
            </a:r>
            <a:endParaRPr lang="en-US" dirty="0"/>
          </a:p>
        </p:txBody>
      </p:sp>
      <p:sp>
        <p:nvSpPr>
          <p:cNvPr id="5" name="Footer Placeholder 4"/>
          <p:cNvSpPr>
            <a:spLocks noGrp="1"/>
          </p:cNvSpPr>
          <p:nvPr>
            <p:ph type="ftr" sz="quarter" idx="11"/>
          </p:nvPr>
        </p:nvSpPr>
        <p:spPr/>
        <p:txBody>
          <a:bodyPr/>
          <a:lstStyle/>
          <a:p>
            <a:r>
              <a:rPr lang="en-US" smtClean="0"/>
              <a:t>2016 R12.2 Leadership Conference</a:t>
            </a:r>
            <a:endParaRPr lang="en-US" dirty="0"/>
          </a:p>
        </p:txBody>
      </p:sp>
      <p:sp>
        <p:nvSpPr>
          <p:cNvPr id="6" name="Slide Number Placeholder 5"/>
          <p:cNvSpPr>
            <a:spLocks noGrp="1"/>
          </p:cNvSpPr>
          <p:nvPr>
            <p:ph type="sldNum" sz="quarter" idx="12"/>
          </p:nvPr>
        </p:nvSpPr>
        <p:spPr/>
        <p:txBody>
          <a:bodyPr/>
          <a:lstStyle/>
          <a:p>
            <a:r>
              <a:rPr lang="en-US" smtClean="0"/>
              <a:t>Slide </a:t>
            </a:r>
            <a:fld id="{77AE37B4-034F-483C-93F6-334D4F26DF45}" type="slidenum">
              <a:rPr lang="en-US" smtClean="0"/>
              <a:pPr/>
              <a:t>8</a:t>
            </a:fld>
            <a:endParaRPr lang="en-US" dirty="0"/>
          </a:p>
        </p:txBody>
      </p:sp>
    </p:spTree>
    <p:extLst>
      <p:ext uri="{BB962C8B-B14F-4D97-AF65-F5344CB8AC3E}">
        <p14:creationId xmlns:p14="http://schemas.microsoft.com/office/powerpoint/2010/main" val="4020627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838200" y="1484416"/>
            <a:ext cx="10820400" cy="4692548"/>
          </a:xfrm>
        </p:spPr>
        <p:txBody>
          <a:bodyPr>
            <a:normAutofit/>
          </a:bodyPr>
          <a:lstStyle/>
          <a:p>
            <a:pPr>
              <a:lnSpc>
                <a:spcPct val="110000"/>
              </a:lnSpc>
              <a:spcAft>
                <a:spcPts val="1200"/>
              </a:spcAft>
            </a:pPr>
            <a:r>
              <a:rPr lang="en-US" sz="3500" dirty="0"/>
              <a:t>God loves obedient followers</a:t>
            </a:r>
          </a:p>
          <a:p>
            <a:pPr>
              <a:lnSpc>
                <a:spcPct val="110000"/>
              </a:lnSpc>
              <a:spcAft>
                <a:spcPts val="1200"/>
              </a:spcAft>
            </a:pPr>
            <a:r>
              <a:rPr lang="en-US" sz="3500" dirty="0"/>
              <a:t>God listens to the prayers of </a:t>
            </a:r>
            <a:r>
              <a:rPr lang="en-US" sz="3500" dirty="0" smtClean="0"/>
              <a:t>His </a:t>
            </a:r>
            <a:r>
              <a:rPr lang="en-US" sz="3500" dirty="0"/>
              <a:t>people</a:t>
            </a:r>
          </a:p>
          <a:p>
            <a:pPr>
              <a:lnSpc>
                <a:spcPct val="110000"/>
              </a:lnSpc>
              <a:spcAft>
                <a:spcPts val="1200"/>
              </a:spcAft>
            </a:pPr>
            <a:r>
              <a:rPr lang="en-US" sz="3500" dirty="0"/>
              <a:t>Persecution by the authorities is inevitable</a:t>
            </a:r>
          </a:p>
          <a:p>
            <a:pPr>
              <a:lnSpc>
                <a:spcPct val="110000"/>
              </a:lnSpc>
              <a:spcAft>
                <a:spcPts val="1200"/>
              </a:spcAft>
            </a:pPr>
            <a:r>
              <a:rPr lang="en-US" sz="3500" dirty="0"/>
              <a:t>God will/will not save all obedient believers from persecution</a:t>
            </a:r>
            <a:r>
              <a:rPr lang="en-US" sz="3500" dirty="0" smtClean="0"/>
              <a:t>?</a:t>
            </a:r>
            <a:endParaRPr lang="en-US" sz="3500" dirty="0"/>
          </a:p>
        </p:txBody>
      </p:sp>
      <p:sp>
        <p:nvSpPr>
          <p:cNvPr id="4" name="Date Placeholder 3"/>
          <p:cNvSpPr>
            <a:spLocks noGrp="1"/>
          </p:cNvSpPr>
          <p:nvPr>
            <p:ph type="dt" sz="half" idx="10"/>
          </p:nvPr>
        </p:nvSpPr>
        <p:spPr/>
        <p:txBody>
          <a:bodyPr/>
          <a:lstStyle/>
          <a:p>
            <a:r>
              <a:rPr lang="en-US" smtClean="0"/>
              <a:t>October 2016</a:t>
            </a:r>
            <a:endParaRPr lang="en-US" dirty="0"/>
          </a:p>
        </p:txBody>
      </p:sp>
      <p:sp>
        <p:nvSpPr>
          <p:cNvPr id="5" name="Footer Placeholder 4"/>
          <p:cNvSpPr>
            <a:spLocks noGrp="1"/>
          </p:cNvSpPr>
          <p:nvPr>
            <p:ph type="ftr" sz="quarter" idx="11"/>
          </p:nvPr>
        </p:nvSpPr>
        <p:spPr/>
        <p:txBody>
          <a:bodyPr/>
          <a:lstStyle/>
          <a:p>
            <a:r>
              <a:rPr lang="en-US" smtClean="0"/>
              <a:t>2016 R12.2 Leadership Conference</a:t>
            </a:r>
            <a:endParaRPr lang="en-US" dirty="0"/>
          </a:p>
        </p:txBody>
      </p:sp>
      <p:sp>
        <p:nvSpPr>
          <p:cNvPr id="6" name="Slide Number Placeholder 5"/>
          <p:cNvSpPr>
            <a:spLocks noGrp="1"/>
          </p:cNvSpPr>
          <p:nvPr>
            <p:ph type="sldNum" sz="quarter" idx="12"/>
          </p:nvPr>
        </p:nvSpPr>
        <p:spPr/>
        <p:txBody>
          <a:bodyPr/>
          <a:lstStyle/>
          <a:p>
            <a:r>
              <a:rPr lang="en-US" smtClean="0"/>
              <a:t>Slide </a:t>
            </a:r>
            <a:fld id="{77AE37B4-034F-483C-93F6-334D4F26DF45}" type="slidenum">
              <a:rPr lang="en-US" smtClean="0"/>
              <a:pPr/>
              <a:t>9</a:t>
            </a:fld>
            <a:endParaRPr lang="en-US" dirty="0"/>
          </a:p>
        </p:txBody>
      </p:sp>
    </p:spTree>
    <p:extLst>
      <p:ext uri="{BB962C8B-B14F-4D97-AF65-F5344CB8AC3E}">
        <p14:creationId xmlns:p14="http://schemas.microsoft.com/office/powerpoint/2010/main" val="2668008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8284453-7385-43BC-9747-27F3FDDC3288}" vid="{2E1657B4-8AF0-4EA4-9059-647E36FD00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2016 Conference</Template>
  <TotalTime>54</TotalTime>
  <Words>519</Words>
  <Application>Microsoft Office PowerPoint</Application>
  <PresentationFormat>Widescreen</PresentationFormat>
  <Paragraphs>70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God’s Command to Submit to Authorities</vt:lpstr>
      <vt:lpstr>God’s Command to Submit to Authorities</vt:lpstr>
      <vt:lpstr>Questions for Consideration</vt:lpstr>
      <vt:lpstr>Questions for Consideration</vt:lpstr>
      <vt:lpstr>Persecution in Daniel</vt:lpstr>
      <vt:lpstr>Persecution in Daniel</vt:lpstr>
      <vt:lpstr>Observations</vt:lpstr>
      <vt:lpstr>Conclusions</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Currier</dc:creator>
  <cp:lastModifiedBy>Bob Currier</cp:lastModifiedBy>
  <cp:revision>6</cp:revision>
  <dcterms:created xsi:type="dcterms:W3CDTF">2016-10-16T22:15:06Z</dcterms:created>
  <dcterms:modified xsi:type="dcterms:W3CDTF">2016-10-22T19:20:01Z</dcterms:modified>
</cp:coreProperties>
</file>