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79" r:id="rId3"/>
    <p:sldId id="280" r:id="rId4"/>
    <p:sldId id="264" r:id="rId5"/>
    <p:sldId id="258" r:id="rId6"/>
    <p:sldId id="259" r:id="rId7"/>
    <p:sldId id="261" r:id="rId8"/>
    <p:sldId id="260" r:id="rId9"/>
    <p:sldId id="265" r:id="rId10"/>
    <p:sldId id="281" r:id="rId11"/>
    <p:sldId id="266" r:id="rId12"/>
    <p:sldId id="273" r:id="rId13"/>
    <p:sldId id="276" r:id="rId14"/>
    <p:sldId id="275" r:id="rId15"/>
    <p:sldId id="267" r:id="rId16"/>
    <p:sldId id="277" r:id="rId17"/>
    <p:sldId id="268" r:id="rId18"/>
    <p:sldId id="269" r:id="rId19"/>
    <p:sldId id="270" r:id="rId20"/>
    <p:sldId id="278" r:id="rId21"/>
    <p:sldId id="263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1" autoAdjust="0"/>
    <p:restoredTop sz="86492" autoAdjust="0"/>
  </p:normalViewPr>
  <p:slideViewPr>
    <p:cSldViewPr>
      <p:cViewPr varScale="1">
        <p:scale>
          <a:sx n="63" d="100"/>
          <a:sy n="63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3A8BD-57AD-4B0B-91C6-D06BFF546036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355E7-7DB9-4EDC-8D63-1731A219B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355E7-7DB9-4EDC-8D63-1731A219BA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FD04E5-24B7-41E4-88B9-F5ADDD500EB1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ABF0AB-326E-4650-8F59-15FF569E09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BE SATURATED WITH THE WORD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09160"/>
          </a:xfrm>
        </p:spPr>
        <p:txBody>
          <a:bodyPr/>
          <a:lstStyle/>
          <a:p>
            <a:pPr algn="ctr"/>
            <a:endParaRPr lang="en-US" sz="3600" dirty="0"/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FIVE SUGGESTIONS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WE NEED TO FEED ON THE WORD TO BE HEALTHY CHRISTIANS.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WE NEED TO MEDITATE IN THE WORD TO BE FRUITFUL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15; ph.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“IT IS THE MAN WHO SHARES MY LIFE AND WHOSE LIFE I SHARE WHO PROVES FRUITFUL.”</a:t>
            </a:r>
          </a:p>
          <a:p>
            <a:endParaRPr lang="en-US" dirty="0"/>
          </a:p>
          <a:p>
            <a:r>
              <a:rPr lang="en-US" dirty="0"/>
              <a:t>MEDITATION  IS  SHARING HIS LIFE BY USING THE MIND TAPROOT.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JEREMIAH 17:8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“HE WILL BE LIKE A TREE PLANTED BY THE WATER THAT SENDS OUT ITS ROOTS BY THE STREAM.</a:t>
            </a:r>
          </a:p>
          <a:p>
            <a:r>
              <a:rPr lang="en-US" dirty="0"/>
              <a:t>IT DOES NOT FEAR WHEN HEAT COMES;</a:t>
            </a:r>
          </a:p>
          <a:p>
            <a:r>
              <a:rPr lang="en-US" dirty="0"/>
              <a:t>IT’S LEAVES ARE ALWAYS GREEN.</a:t>
            </a:r>
          </a:p>
          <a:p>
            <a:r>
              <a:rPr lang="en-US" dirty="0"/>
              <a:t>IT HAS NO WORRIES IN A YEAR OF DROUGHT AND NEVER FAILS TO BEAR FRUIT”.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im\Desktop\TAPROO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3588" y="914400"/>
            <a:ext cx="5203012" cy="4596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HOW ABOUT DAY AND NIGHT MEDITATION?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CONSCIOUS AND SUB-CONSCIOUS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WAKING HOURS THE CONSCIOUS MIND SENDS LIFE SUSTAINING SIGNALS TO HEART, LUNGS, ETC</a:t>
            </a:r>
          </a:p>
          <a:p>
            <a:r>
              <a:rPr lang="en-US" dirty="0"/>
              <a:t> WHEN SLEEP BEGINS THE CONSCIOUS MIND TRANSFERS THAT RESPONBILITY TO THE SUB CONSCIOUS. THE CONSCIOUS ALSO DUMPS THE THOUGHT OCCUPYING IT. OFTEN THIS IS AN UNSOLVED PROBLEM.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“JERK” ILLUSTRATION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SUB CONSIOUS JOB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RESTORE THE BODY AND MIND TO THEIR HIGHEST PEAK OF EFFICIENCY BY SLOWING THE HEART RATE AND CAUSING CERTAIN RESTORING HARMONES TO BE RELEASED.</a:t>
            </a:r>
          </a:p>
          <a:p>
            <a:endParaRPr lang="en-US" dirty="0"/>
          </a:p>
          <a:p>
            <a:r>
              <a:rPr lang="en-US" dirty="0"/>
              <a:t>WHAT IF THE LAST WAKING THOUGHT IS AN UNSOLVED PROBLEM?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STRUGGLE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CONSCIOUS AND SUBCONSCIOUS PASS THE PROBLEM BACK AND FORTH AND WE MAY WAKE UP IN THE MORNING</a:t>
            </a:r>
          </a:p>
          <a:p>
            <a:r>
              <a:rPr lang="en-US" dirty="0"/>
              <a:t>MORE TIRED THAN WHEN WE WENT TO BED.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2697162"/>
          </a:xfrm>
        </p:spPr>
        <p:txBody>
          <a:bodyPr>
            <a:normAutofit/>
          </a:bodyPr>
          <a:lstStyle/>
          <a:p>
            <a:r>
              <a:rPr lang="en-US" dirty="0"/>
              <a:t>WHAT IF THE LAST WAKING THOUGHT IS SOMETHING FROM THE WORD OF GOD?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29840"/>
            <a:ext cx="8153400" cy="4099560"/>
          </a:xfrm>
        </p:spPr>
        <p:txBody>
          <a:bodyPr/>
          <a:lstStyle/>
          <a:p>
            <a:r>
              <a:rPr lang="en-US" dirty="0"/>
              <a:t>PROVERBS 6:22 HAS  A CLUE:</a:t>
            </a:r>
          </a:p>
          <a:p>
            <a:r>
              <a:rPr lang="en-US" dirty="0"/>
              <a:t>“WHEN YOU WALK THEY WILL GUIDE YOU; WHEN YOU SLEEP THEY WILL WATCH OVER YOU;WHEN YOU AWAKE THEY WILL SPEAK TO YOU.”</a:t>
            </a:r>
          </a:p>
          <a:p>
            <a:r>
              <a:rPr lang="en-US" dirty="0"/>
              <a:t>DET AND GWLW</a:t>
            </a:r>
          </a:p>
          <a:p>
            <a:r>
              <a:rPr lang="en-US" dirty="0"/>
              <a:t>TESTIMONIES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5840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 PETER 2:2,3 AS NEW BORN BABES, DESIRE THE SINCERE MILK OF THE WORD, THAT YOU MAY GROW THERE BY</a:t>
            </a:r>
          </a:p>
          <a:p>
            <a:endParaRPr lang="en-US" dirty="0"/>
          </a:p>
          <a:p>
            <a:r>
              <a:rPr lang="en-US" dirty="0"/>
              <a:t>IF SO BE YOU HAVE TASTED THAT THE LORD IS GRACIOUS.</a:t>
            </a:r>
          </a:p>
          <a:p>
            <a:endParaRPr lang="en-US" dirty="0"/>
          </a:p>
          <a:p>
            <a:r>
              <a:rPr lang="en-US" dirty="0"/>
              <a:t>MY GRANDADS  SNAKE  STORY.</a:t>
            </a:r>
          </a:p>
          <a:p>
            <a:endParaRPr lang="en-US" dirty="0"/>
          </a:p>
          <a:p>
            <a:r>
              <a:rPr lang="en-US" dirty="0"/>
              <a:t>SPURGEON—”NO BIBLE, NO BREAKFAST”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im\Desktop\24 HOUR CYC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04800"/>
            <a:ext cx="6934200" cy="62128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THE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WE NEED TO APPLY THE WORD TO BE</a:t>
            </a:r>
          </a:p>
          <a:p>
            <a:pPr algn="ctr"/>
            <a:r>
              <a:rPr lang="en-US"/>
              <a:t>OBEDIENT CHRISTIANS</a:t>
            </a:r>
            <a:r>
              <a:rPr lang="en-US" dirty="0"/>
              <a:t>.</a:t>
            </a:r>
          </a:p>
          <a:p>
            <a:pPr algn="ctr"/>
            <a:r>
              <a:rPr lang="en-US" dirty="0"/>
              <a:t>JAMES 1:22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ILLUSTRATION OF MIRROR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/>
          <a:lstStyle/>
          <a:p>
            <a:r>
              <a:rPr lang="en-US" dirty="0"/>
              <a:t>WE  NEED TO FEED ON THE WORD TO BE HEALHY CRISTIANS.</a:t>
            </a:r>
          </a:p>
          <a:p>
            <a:r>
              <a:rPr lang="en-US" dirty="0"/>
              <a:t>WE NEED TO STUDY THE WORD TO BE INTELLIGENT CRISTIANS.</a:t>
            </a:r>
          </a:p>
          <a:p>
            <a:r>
              <a:rPr lang="en-US" dirty="0"/>
              <a:t>WE NEED TO MEMORIZE THE WORD TO BE SKILLFULCHRISIANS.</a:t>
            </a:r>
          </a:p>
          <a:p>
            <a:r>
              <a:rPr lang="en-US" dirty="0"/>
              <a:t>WE NEED TO MEDITATE IN THE WORD TO BE FRUITFUL CHRISIANS.</a:t>
            </a:r>
          </a:p>
          <a:p>
            <a:r>
              <a:rPr lang="en-US" dirty="0"/>
              <a:t>WE NEED TO APPLY THE WORD TO BE OBEDIENT CHISTIANS.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23:12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HAVE ESTEEMED THE WORDS OF HIS MOUTH MORE THAN MY NECESSARY FOOD.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1:3 KJV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BLESSED IS HE THAT </a:t>
            </a:r>
            <a:r>
              <a:rPr lang="en-US" b="1" u="sng" dirty="0"/>
              <a:t>READETH</a:t>
            </a:r>
            <a:r>
              <a:rPr lang="en-US" dirty="0"/>
              <a:t>, AND THEY THAT </a:t>
            </a:r>
            <a:r>
              <a:rPr lang="en-US" b="1" u="sng" dirty="0"/>
              <a:t>HEAR</a:t>
            </a:r>
            <a:r>
              <a:rPr lang="en-US" dirty="0"/>
              <a:t> THE WORDS OF THIS PR0PHECY, AND KEEP THOSE THINGS WHICH  ARE WRITTEN THEREIN….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HEARING AND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NEED TO STUDY THE WORD  TO BE INTELLIGENT CHRISTIANS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II TIMOTHY 2:15 KJV”</a:t>
            </a:r>
          </a:p>
          <a:p>
            <a:r>
              <a:rPr lang="en-US" dirty="0"/>
              <a:t>“STUDY TO SHOW THYSELF APPROVED UNTO GOD, A WORKMAN THAT NEEDETH NOT TO BE ASHAMED, RIGHTLY DIVIDING THE WORD OF TRUTH,”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A GOOD BIBLE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ORIGINAL INVESTIGATION----- UN- MARKED BIBLE</a:t>
            </a:r>
          </a:p>
          <a:p>
            <a:endParaRPr lang="en-US" dirty="0"/>
          </a:p>
          <a:p>
            <a:r>
              <a:rPr lang="en-US" dirty="0"/>
              <a:t>WRITTEN REPODUCTION-----PEN AND PAPER</a:t>
            </a:r>
          </a:p>
          <a:p>
            <a:endParaRPr lang="en-US" dirty="0"/>
          </a:p>
          <a:p>
            <a:r>
              <a:rPr lang="en-US" dirty="0"/>
              <a:t>PERSONAL APPLICATION</a:t>
            </a:r>
          </a:p>
          <a:p>
            <a:endParaRPr lang="en-US" dirty="0"/>
          </a:p>
          <a:p>
            <a:r>
              <a:rPr lang="en-US" dirty="0"/>
              <a:t>PROGRESSIVE—TO COVER MUCH OF THE BIBLE</a:t>
            </a:r>
          </a:p>
          <a:p>
            <a:endParaRPr lang="en-US" dirty="0"/>
          </a:p>
          <a:p>
            <a:r>
              <a:rPr lang="en-US" dirty="0"/>
              <a:t>PASS-ON-ABLE</a:t>
            </a:r>
          </a:p>
          <a:p>
            <a:endParaRPr lang="en-US" dirty="0"/>
          </a:p>
          <a:p>
            <a:r>
              <a:rPr lang="en-US" dirty="0"/>
              <a:t>HOW TO MASTER THE BIBLE</a:t>
            </a:r>
          </a:p>
          <a:p>
            <a:endParaRPr lang="en-US" dirty="0"/>
          </a:p>
          <a:p>
            <a:r>
              <a:rPr lang="en-US" dirty="0"/>
              <a:t>ILLUSTRATION BOOK OF JOHN.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PROVERBS  7:3 KJV     “BIND THEM UPON THY FINGERS; WRITE THEM UPON THE TABLE OF THINE HEART.”</a:t>
            </a:r>
          </a:p>
          <a:p>
            <a:r>
              <a:rPr lang="en-US" dirty="0"/>
              <a:t>PSALM 119:11 “THY WORD HAVE I HID IN MY HEART, THAT I MIGHT NOT SIN AGAINST THEE,”</a:t>
            </a:r>
          </a:p>
          <a:p>
            <a:r>
              <a:rPr lang="en-US" dirty="0"/>
              <a:t>WANT TO BE A WINNER???????</a:t>
            </a:r>
          </a:p>
          <a:p>
            <a:r>
              <a:rPr lang="en-US" dirty="0"/>
              <a:t>ILLUSTRATE  JESSE MILLER—PUEBLO CAPTAIN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NEED TOMEMORIZE THE WORD TO BE SKILLFUL.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1:2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HIS DELIGHT IS IN THE LAWOF THE LORD,A ND ON HIS LAW HE MEDITATES </a:t>
            </a:r>
            <a:r>
              <a:rPr lang="en-US" b="1" u="sng" dirty="0"/>
              <a:t>DAY AND NIGHT</a:t>
            </a:r>
            <a:r>
              <a:rPr lang="en-US" dirty="0"/>
              <a:t>.</a:t>
            </a:r>
          </a:p>
          <a:p>
            <a:r>
              <a:rPr lang="en-US" dirty="0"/>
              <a:t>HE IS LIKE A TREE PLANTED BY STREAMS OF WATER,</a:t>
            </a:r>
          </a:p>
          <a:p>
            <a:r>
              <a:rPr lang="en-US" dirty="0"/>
              <a:t>WHICH YIELDS ITS FRUIT IN SEASON AND WHOSE LEAF DOES NOT WITHER.</a:t>
            </a:r>
          </a:p>
          <a:p>
            <a:r>
              <a:rPr lang="en-US" dirty="0"/>
              <a:t>WHATEVER HE DOES PROSPERS.”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383</TotalTime>
  <Words>663</Words>
  <Application>Microsoft Office PowerPoint</Application>
  <PresentationFormat>On-screen Show (4:3)</PresentationFormat>
  <Paragraphs>92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HOW TO BE SATURATED WITH THE WORD OF GOD</vt:lpstr>
      <vt:lpstr>PowerPoint Presentation</vt:lpstr>
      <vt:lpstr>JOB 23:12</vt:lpstr>
      <vt:lpstr>REVELATION 1:3 KJV</vt:lpstr>
      <vt:lpstr>HEARING AND READING</vt:lpstr>
      <vt:lpstr>WE NEED TO STUDY THE WORD  TO BE INTELLIGENT CHRISTIANS</vt:lpstr>
      <vt:lpstr>DEFINE A GOOD BIBLE STUDY</vt:lpstr>
      <vt:lpstr>WE NEED TOMEMORIZE THE WORD TO BE SKILLFUL.</vt:lpstr>
      <vt:lpstr>PSALM 1:2</vt:lpstr>
      <vt:lpstr>WE NEED TO MEDITATE IN THE WORD TO BE FRUITFUL</vt:lpstr>
      <vt:lpstr>JOHN 15; ph.</vt:lpstr>
      <vt:lpstr>JEREMIAH 17:8</vt:lpstr>
      <vt:lpstr>PowerPoint Presentation</vt:lpstr>
      <vt:lpstr>PowerPoint Presentation</vt:lpstr>
      <vt:lpstr>CONSCIOUS AND SUB-CONSCIOUS</vt:lpstr>
      <vt:lpstr>PowerPoint Presentation</vt:lpstr>
      <vt:lpstr>THE SUB CONSIOUS JOB DESCRIPTION</vt:lpstr>
      <vt:lpstr>THE STRUGGLE</vt:lpstr>
      <vt:lpstr>WHAT IF THE LAST WAKING THOUGHT IS SOMETHING FROM THE WORD OF GOD?</vt:lpstr>
      <vt:lpstr>PowerPoint Presentation</vt:lpstr>
      <vt:lpstr>APPLYING THE WORD</vt:lpstr>
      <vt:lpstr>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SATURATED WITH THE WORD OF GOD</dc:title>
  <dc:creator>Jim Downing</dc:creator>
  <cp:lastModifiedBy>Brett Clark</cp:lastModifiedBy>
  <cp:revision>76</cp:revision>
  <dcterms:created xsi:type="dcterms:W3CDTF">2017-10-08T22:38:42Z</dcterms:created>
  <dcterms:modified xsi:type="dcterms:W3CDTF">2017-10-12T19:49:14Z</dcterms:modified>
</cp:coreProperties>
</file>